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377" r:id="rId2"/>
    <p:sldId id="257" r:id="rId3"/>
    <p:sldId id="586" r:id="rId4"/>
    <p:sldId id="587" r:id="rId5"/>
    <p:sldId id="718" r:id="rId6"/>
    <p:sldId id="719" r:id="rId7"/>
    <p:sldId id="720" r:id="rId8"/>
    <p:sldId id="721" r:id="rId9"/>
    <p:sldId id="722" r:id="rId10"/>
    <p:sldId id="723" r:id="rId11"/>
    <p:sldId id="724" r:id="rId12"/>
    <p:sldId id="725" r:id="rId13"/>
    <p:sldId id="726" r:id="rId14"/>
    <p:sldId id="728" r:id="rId15"/>
    <p:sldId id="605" r:id="rId16"/>
    <p:sldId id="729" r:id="rId17"/>
    <p:sldId id="730" r:id="rId18"/>
    <p:sldId id="731" r:id="rId19"/>
    <p:sldId id="732" r:id="rId20"/>
    <p:sldId id="733" r:id="rId21"/>
    <p:sldId id="734" r:id="rId22"/>
    <p:sldId id="735" r:id="rId23"/>
    <p:sldId id="736" r:id="rId24"/>
    <p:sldId id="737" r:id="rId25"/>
    <p:sldId id="738" r:id="rId26"/>
    <p:sldId id="739" r:id="rId27"/>
    <p:sldId id="740" r:id="rId28"/>
    <p:sldId id="741" r:id="rId29"/>
    <p:sldId id="742" r:id="rId30"/>
    <p:sldId id="743" r:id="rId31"/>
    <p:sldId id="744" r:id="rId32"/>
    <p:sldId id="745" r:id="rId33"/>
    <p:sldId id="746" r:id="rId34"/>
    <p:sldId id="747" r:id="rId35"/>
    <p:sldId id="606" r:id="rId36"/>
    <p:sldId id="748" r:id="rId37"/>
    <p:sldId id="607" r:id="rId38"/>
    <p:sldId id="749" r:id="rId39"/>
    <p:sldId id="750" r:id="rId40"/>
    <p:sldId id="751" r:id="rId41"/>
    <p:sldId id="752" r:id="rId42"/>
    <p:sldId id="753" r:id="rId43"/>
    <p:sldId id="754" r:id="rId44"/>
    <p:sldId id="755" r:id="rId45"/>
    <p:sldId id="756" r:id="rId46"/>
    <p:sldId id="674" r:id="rId47"/>
    <p:sldId id="762" r:id="rId48"/>
    <p:sldId id="765" r:id="rId49"/>
    <p:sldId id="766" r:id="rId50"/>
    <p:sldId id="767" r:id="rId51"/>
    <p:sldId id="768" r:id="rId52"/>
    <p:sldId id="764" r:id="rId53"/>
    <p:sldId id="608" r:id="rId54"/>
    <p:sldId id="757" r:id="rId55"/>
    <p:sldId id="758" r:id="rId56"/>
    <p:sldId id="759" r:id="rId57"/>
    <p:sldId id="774" r:id="rId58"/>
    <p:sldId id="760" r:id="rId59"/>
    <p:sldId id="761" r:id="rId60"/>
    <p:sldId id="769" r:id="rId61"/>
    <p:sldId id="771" r:id="rId62"/>
    <p:sldId id="770" r:id="rId63"/>
    <p:sldId id="772" r:id="rId64"/>
    <p:sldId id="773" r:id="rId65"/>
    <p:sldId id="584" r:id="rId66"/>
    <p:sldId id="346" r:id="rId67"/>
    <p:sldId id="266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.1. Introduction" id="{2FD0FF71-F5FC-4EB7-B2CB-B31E4CBECD79}">
          <p14:sldIdLst>
            <p14:sldId id="257"/>
            <p14:sldId id="586"/>
            <p14:sldId id="587"/>
          </p14:sldIdLst>
        </p14:section>
        <p14:section name="VII.1. GP1: Using additional performance metrics beyond loss" id="{4D6161DC-301B-4E30-8495-B37D0CB5A812}">
          <p14:sldIdLst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  <p14:sldId id="726"/>
          </p14:sldIdLst>
        </p14:section>
        <p14:section name="VII.2. GP2: Train-test-validation split" id="{3220CC68-F665-4E66-9217-9602DC36D835}">
          <p14:sldIdLst>
            <p14:sldId id="728"/>
            <p14:sldId id="605"/>
            <p14:sldId id="729"/>
            <p14:sldId id="730"/>
            <p14:sldId id="731"/>
            <p14:sldId id="732"/>
            <p14:sldId id="733"/>
            <p14:sldId id="734"/>
            <p14:sldId id="735"/>
            <p14:sldId id="736"/>
            <p14:sldId id="737"/>
            <p14:sldId id="738"/>
            <p14:sldId id="739"/>
            <p14:sldId id="740"/>
            <p14:sldId id="741"/>
            <p14:sldId id="742"/>
            <p14:sldId id="743"/>
            <p14:sldId id="744"/>
            <p14:sldId id="745"/>
            <p14:sldId id="746"/>
          </p14:sldIdLst>
        </p14:section>
        <p14:section name="VII.3. GP3: Early stopping for trainers" id="{2775C146-CC13-4E6F-A885-534CE1C67D76}">
          <p14:sldIdLst>
            <p14:sldId id="747"/>
            <p14:sldId id="606"/>
            <p14:sldId id="748"/>
          </p14:sldIdLst>
        </p14:section>
        <p14:section name="VII.4. GP4: Saver and loader functions" id="{C695EFD3-5A29-4D0A-AB2D-DC41C7A2FB1A}">
          <p14:sldIdLst>
            <p14:sldId id="607"/>
            <p14:sldId id="749"/>
            <p14:sldId id="750"/>
            <p14:sldId id="751"/>
            <p14:sldId id="752"/>
            <p14:sldId id="753"/>
            <p14:sldId id="754"/>
            <p14:sldId id="755"/>
            <p14:sldId id="756"/>
          </p14:sldIdLst>
        </p14:section>
        <p14:section name="VII.4. What is best? More layers or more neurons?" id="{1A92015B-DA55-4FF7-AFBF-2B6C205FA1DA}">
          <p14:sldIdLst>
            <p14:sldId id="674"/>
            <p14:sldId id="762"/>
            <p14:sldId id="765"/>
            <p14:sldId id="766"/>
            <p14:sldId id="767"/>
            <p14:sldId id="768"/>
            <p14:sldId id="764"/>
          </p14:sldIdLst>
        </p14:section>
        <p14:section name="VII.5. Hyperparameter searching" id="{9DF854B9-B1FF-4998-A2D8-9E9AEA42D2D4}">
          <p14:sldIdLst>
            <p14:sldId id="608"/>
            <p14:sldId id="757"/>
            <p14:sldId id="758"/>
            <p14:sldId id="759"/>
            <p14:sldId id="774"/>
          </p14:sldIdLst>
        </p14:section>
        <p14:section name="Notebook 8 Answers &amp; Discussion" id="{403B76AB-862D-4E93-BAED-89E1AA8752B9}">
          <p14:sldIdLst>
            <p14:sldId id="760"/>
            <p14:sldId id="761"/>
            <p14:sldId id="769"/>
            <p14:sldId id="771"/>
            <p14:sldId id="770"/>
            <p14:sldId id="772"/>
            <p14:sldId id="773"/>
          </p14:sldIdLst>
        </p14:section>
        <p14:section name="Conclusion" id="{09807B6E-2B76-45C8-B103-96D5021B68A6}">
          <p14:sldIdLst>
            <p14:sldId id="584"/>
            <p14:sldId id="346"/>
          </p14:sldIdLst>
        </p14:section>
        <p14:section name="References and watchlist" id="{217B8593-1CA5-408D-B198-A5E6ACAB5948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A446D52-C317-103A-D209-A6D1D99CFF7D}" name="Matthieu De Mari" initials="MDM" userId="Matthieu De Mari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7C15C1-612B-4140-B47C-F9FAFF7FF63B}" v="60" dt="2024-01-21T09:59:29.0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292" autoAdjust="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8/10/relationships/authors" Target="authors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65E4956F-D451-4500-9E30-0B766A8405C4}"/>
    <pc:docChg chg="undo custSel addSld delSld modSld sldOrd delSection modSection">
      <pc:chgData name="Matthieu De Mari" userId="dfb708c9-d8dc-439f-9a3b-c772bf4a311c" providerId="ADAL" clId="{65E4956F-D451-4500-9E30-0B766A8405C4}" dt="2023-02-01T01:43:30.406" v="13770" actId="20577"/>
      <pc:docMkLst>
        <pc:docMk/>
      </pc:docMkLst>
      <pc:sldChg chg="modSp mod">
        <pc:chgData name="Matthieu De Mari" userId="dfb708c9-d8dc-439f-9a3b-c772bf4a311c" providerId="ADAL" clId="{65E4956F-D451-4500-9E30-0B766A8405C4}" dt="2023-01-31T09:35:27.145" v="13756" actId="20577"/>
        <pc:sldMkLst>
          <pc:docMk/>
          <pc:sldMk cId="1893873068" sldId="266"/>
        </pc:sldMkLst>
        <pc:spChg chg="mod">
          <ac:chgData name="Matthieu De Mari" userId="dfb708c9-d8dc-439f-9a3b-c772bf4a311c" providerId="ADAL" clId="{65E4956F-D451-4500-9E30-0B766A8405C4}" dt="2023-01-31T09:35:27.145" v="13756" actId="20577"/>
          <ac:spMkLst>
            <pc:docMk/>
            <pc:sldMk cId="1893873068" sldId="266"/>
            <ac:spMk id="5" creationId="{7D0CB248-82F3-414A-84E4-14EF63C7FB27}"/>
          </ac:spMkLst>
        </pc:spChg>
      </pc:sldChg>
      <pc:sldChg chg="modSp del mod">
        <pc:chgData name="Matthieu De Mari" userId="dfb708c9-d8dc-439f-9a3b-c772bf4a311c" providerId="ADAL" clId="{65E4956F-D451-4500-9E30-0B766A8405C4}" dt="2023-01-31T08:30:07.484" v="9685" actId="47"/>
        <pc:sldMkLst>
          <pc:docMk/>
          <pc:sldMk cId="3880949074" sldId="267"/>
        </pc:sldMkLst>
        <pc:spChg chg="mod">
          <ac:chgData name="Matthieu De Mari" userId="dfb708c9-d8dc-439f-9a3b-c772bf4a311c" providerId="ADAL" clId="{65E4956F-D451-4500-9E30-0B766A8405C4}" dt="2023-01-31T06:36:00.852" v="202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modSp mod">
        <pc:chgData name="Matthieu De Mari" userId="dfb708c9-d8dc-439f-9a3b-c772bf4a311c" providerId="ADAL" clId="{65E4956F-D451-4500-9E30-0B766A8405C4}" dt="2023-01-31T06:35:51.650" v="185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65E4956F-D451-4500-9E30-0B766A8405C4}" dt="2023-01-31T06:35:51.650" v="185" actId="20577"/>
          <ac:spMkLst>
            <pc:docMk/>
            <pc:sldMk cId="1036081419" sldId="346"/>
            <ac:spMk id="3" creationId="{47E3549C-D723-41E6-8478-270ACE043694}"/>
          </ac:spMkLst>
        </pc:spChg>
      </pc:sldChg>
      <pc:sldChg chg="modSp mod">
        <pc:chgData name="Matthieu De Mari" userId="dfb708c9-d8dc-439f-9a3b-c772bf4a311c" providerId="ADAL" clId="{65E4956F-D451-4500-9E30-0B766A8405C4}" dt="2023-01-31T06:31:05.336" v="1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65E4956F-D451-4500-9E30-0B766A8405C4}" dt="2023-01-31T06:31:05.336" v="1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3208516839" sldId="564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2506094589" sldId="565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2861982866" sldId="566"/>
        </pc:sldMkLst>
      </pc:sldChg>
      <pc:sldChg chg="modSp del mod">
        <pc:chgData name="Matthieu De Mari" userId="dfb708c9-d8dc-439f-9a3b-c772bf4a311c" providerId="ADAL" clId="{65E4956F-D451-4500-9E30-0B766A8405C4}" dt="2023-01-31T08:30:08.853" v="9686" actId="47"/>
        <pc:sldMkLst>
          <pc:docMk/>
          <pc:sldMk cId="548617228" sldId="570"/>
        </pc:sldMkLst>
        <pc:spChg chg="mod">
          <ac:chgData name="Matthieu De Mari" userId="dfb708c9-d8dc-439f-9a3b-c772bf4a311c" providerId="ADAL" clId="{65E4956F-D451-4500-9E30-0B766A8405C4}" dt="2023-01-31T06:36:16.806" v="214" actId="20577"/>
          <ac:spMkLst>
            <pc:docMk/>
            <pc:sldMk cId="548617228" sldId="570"/>
            <ac:spMk id="3" creationId="{E475B357-0886-EDDA-5F55-77F580FB4D9B}"/>
          </ac:spMkLst>
        </pc:spChg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1620224169" sldId="577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174187107" sldId="578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3045576156" sldId="579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2134879360" sldId="581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1162878205" sldId="582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2761289253" sldId="583"/>
        </pc:sldMkLst>
      </pc:sldChg>
      <pc:sldChg chg="del">
        <pc:chgData name="Matthieu De Mari" userId="dfb708c9-d8dc-439f-9a3b-c772bf4a311c" providerId="ADAL" clId="{65E4956F-D451-4500-9E30-0B766A8405C4}" dt="2023-01-31T06:31:09.155" v="3" actId="47"/>
        <pc:sldMkLst>
          <pc:docMk/>
          <pc:sldMk cId="2517159219" sldId="589"/>
        </pc:sldMkLst>
      </pc:sldChg>
      <pc:sldChg chg="del">
        <pc:chgData name="Matthieu De Mari" userId="dfb708c9-d8dc-439f-9a3b-c772bf4a311c" providerId="ADAL" clId="{65E4956F-D451-4500-9E30-0B766A8405C4}" dt="2023-01-31T06:31:10.524" v="4" actId="47"/>
        <pc:sldMkLst>
          <pc:docMk/>
          <pc:sldMk cId="4137211541" sldId="590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2947484205" sldId="591"/>
        </pc:sldMkLst>
      </pc:sldChg>
      <pc:sldChg chg="del">
        <pc:chgData name="Matthieu De Mari" userId="dfb708c9-d8dc-439f-9a3b-c772bf4a311c" providerId="ADAL" clId="{65E4956F-D451-4500-9E30-0B766A8405C4}" dt="2023-01-31T06:31:13.359" v="7" actId="47"/>
        <pc:sldMkLst>
          <pc:docMk/>
          <pc:sldMk cId="2018312753" sldId="592"/>
        </pc:sldMkLst>
      </pc:sldChg>
      <pc:sldChg chg="del">
        <pc:chgData name="Matthieu De Mari" userId="dfb708c9-d8dc-439f-9a3b-c772bf4a311c" providerId="ADAL" clId="{65E4956F-D451-4500-9E30-0B766A8405C4}" dt="2023-01-31T06:31:14.362" v="8" actId="47"/>
        <pc:sldMkLst>
          <pc:docMk/>
          <pc:sldMk cId="3262392835" sldId="593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763709586" sldId="594"/>
        </pc:sldMkLst>
      </pc:sldChg>
      <pc:sldChg chg="del">
        <pc:chgData name="Matthieu De Mari" userId="dfb708c9-d8dc-439f-9a3b-c772bf4a311c" providerId="ADAL" clId="{65E4956F-D451-4500-9E30-0B766A8405C4}" dt="2023-01-31T06:31:34.710" v="11" actId="47"/>
        <pc:sldMkLst>
          <pc:docMk/>
          <pc:sldMk cId="2102102519" sldId="596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1259418059" sldId="597"/>
        </pc:sldMkLst>
      </pc:sldChg>
      <pc:sldChg chg="del">
        <pc:chgData name="Matthieu De Mari" userId="dfb708c9-d8dc-439f-9a3b-c772bf4a311c" providerId="ADAL" clId="{65E4956F-D451-4500-9E30-0B766A8405C4}" dt="2023-01-31T06:31:39.968" v="13" actId="47"/>
        <pc:sldMkLst>
          <pc:docMk/>
          <pc:sldMk cId="3293608690" sldId="598"/>
        </pc:sldMkLst>
      </pc:sldChg>
      <pc:sldChg chg="del">
        <pc:chgData name="Matthieu De Mari" userId="dfb708c9-d8dc-439f-9a3b-c772bf4a311c" providerId="ADAL" clId="{65E4956F-D451-4500-9E30-0B766A8405C4}" dt="2023-01-31T06:32:03.535" v="21" actId="47"/>
        <pc:sldMkLst>
          <pc:docMk/>
          <pc:sldMk cId="3311162221" sldId="600"/>
        </pc:sldMkLst>
      </pc:sldChg>
      <pc:sldChg chg="del">
        <pc:chgData name="Matthieu De Mari" userId="dfb708c9-d8dc-439f-9a3b-c772bf4a311c" providerId="ADAL" clId="{65E4956F-D451-4500-9E30-0B766A8405C4}" dt="2023-01-31T06:32:16.578" v="25" actId="47"/>
        <pc:sldMkLst>
          <pc:docMk/>
          <pc:sldMk cId="4164146941" sldId="601"/>
        </pc:sldMkLst>
      </pc:sldChg>
      <pc:sldChg chg="modSp mod">
        <pc:chgData name="Matthieu De Mari" userId="dfb708c9-d8dc-439f-9a3b-c772bf4a311c" providerId="ADAL" clId="{65E4956F-D451-4500-9E30-0B766A8405C4}" dt="2023-01-31T07:00:34.116" v="2879" actId="20577"/>
        <pc:sldMkLst>
          <pc:docMk/>
          <pc:sldMk cId="4160337629" sldId="605"/>
        </pc:sldMkLst>
        <pc:spChg chg="mod">
          <ac:chgData name="Matthieu De Mari" userId="dfb708c9-d8dc-439f-9a3b-c772bf4a311c" providerId="ADAL" clId="{65E4956F-D451-4500-9E30-0B766A8405C4}" dt="2023-01-31T06:35:16.775" v="160" actId="20577"/>
          <ac:spMkLst>
            <pc:docMk/>
            <pc:sldMk cId="4160337629" sldId="605"/>
            <ac:spMk id="2" creationId="{2E3E33E8-2C3B-E5C7-E73C-86BCBC9D4811}"/>
          </ac:spMkLst>
        </pc:spChg>
        <pc:spChg chg="mod">
          <ac:chgData name="Matthieu De Mari" userId="dfb708c9-d8dc-439f-9a3b-c772bf4a311c" providerId="ADAL" clId="{65E4956F-D451-4500-9E30-0B766A8405C4}" dt="2023-01-31T07:00:34.116" v="2879" actId="20577"/>
          <ac:spMkLst>
            <pc:docMk/>
            <pc:sldMk cId="4160337629" sldId="605"/>
            <ac:spMk id="3" creationId="{0F53CA20-FD68-BCFD-A748-1DE206D1241E}"/>
          </ac:spMkLst>
        </pc:spChg>
      </pc:sldChg>
      <pc:sldChg chg="addSp delSp modSp mod modClrScheme chgLayout">
        <pc:chgData name="Matthieu De Mari" userId="dfb708c9-d8dc-439f-9a3b-c772bf4a311c" providerId="ADAL" clId="{65E4956F-D451-4500-9E30-0B766A8405C4}" dt="2023-01-31T07:54:28.299" v="7350" actId="20577"/>
        <pc:sldMkLst>
          <pc:docMk/>
          <pc:sldMk cId="2602861072" sldId="606"/>
        </pc:sldMkLst>
        <pc:spChg chg="del mod ord">
          <ac:chgData name="Matthieu De Mari" userId="dfb708c9-d8dc-439f-9a3b-c772bf4a311c" providerId="ADAL" clId="{65E4956F-D451-4500-9E30-0B766A8405C4}" dt="2023-01-31T07:48:49.427" v="6571" actId="700"/>
          <ac:spMkLst>
            <pc:docMk/>
            <pc:sldMk cId="2602861072" sldId="606"/>
            <ac:spMk id="2" creationId="{CE99667D-D416-D590-758C-3F6147CCC037}"/>
          </ac:spMkLst>
        </pc:spChg>
        <pc:spChg chg="del mod ord">
          <ac:chgData name="Matthieu De Mari" userId="dfb708c9-d8dc-439f-9a3b-c772bf4a311c" providerId="ADAL" clId="{65E4956F-D451-4500-9E30-0B766A8405C4}" dt="2023-01-31T07:48:49.427" v="6571" actId="700"/>
          <ac:spMkLst>
            <pc:docMk/>
            <pc:sldMk cId="2602861072" sldId="606"/>
            <ac:spMk id="3" creationId="{68CE1F6F-8727-DA25-8D38-14ED9685F408}"/>
          </ac:spMkLst>
        </pc:spChg>
        <pc:spChg chg="add del mod ord">
          <ac:chgData name="Matthieu De Mari" userId="dfb708c9-d8dc-439f-9a3b-c772bf4a311c" providerId="ADAL" clId="{65E4956F-D451-4500-9E30-0B766A8405C4}" dt="2023-01-31T07:48:55.079" v="6575" actId="700"/>
          <ac:spMkLst>
            <pc:docMk/>
            <pc:sldMk cId="2602861072" sldId="606"/>
            <ac:spMk id="4" creationId="{7A814AE2-897C-2B60-1033-015B0DF0068C}"/>
          </ac:spMkLst>
        </pc:spChg>
        <pc:spChg chg="add mod ord">
          <ac:chgData name="Matthieu De Mari" userId="dfb708c9-d8dc-439f-9a3b-c772bf4a311c" providerId="ADAL" clId="{65E4956F-D451-4500-9E30-0B766A8405C4}" dt="2023-01-31T07:54:28.299" v="7350" actId="20577"/>
          <ac:spMkLst>
            <pc:docMk/>
            <pc:sldMk cId="2602861072" sldId="606"/>
            <ac:spMk id="5" creationId="{4DE7EC8E-262A-539E-A4A9-D3B1A09420A4}"/>
          </ac:spMkLst>
        </pc:spChg>
        <pc:spChg chg="add del mod ord">
          <ac:chgData name="Matthieu De Mari" userId="dfb708c9-d8dc-439f-9a3b-c772bf4a311c" providerId="ADAL" clId="{65E4956F-D451-4500-9E30-0B766A8405C4}" dt="2023-01-31T07:48:55.079" v="6575" actId="700"/>
          <ac:spMkLst>
            <pc:docMk/>
            <pc:sldMk cId="2602861072" sldId="606"/>
            <ac:spMk id="6" creationId="{43E4B2D7-613B-E715-E30D-31ED8CA8B9A6}"/>
          </ac:spMkLst>
        </pc:spChg>
        <pc:spChg chg="add mod ord">
          <ac:chgData name="Matthieu De Mari" userId="dfb708c9-d8dc-439f-9a3b-c772bf4a311c" providerId="ADAL" clId="{65E4956F-D451-4500-9E30-0B766A8405C4}" dt="2023-01-31T07:50:57.202" v="6791"/>
          <ac:spMkLst>
            <pc:docMk/>
            <pc:sldMk cId="2602861072" sldId="606"/>
            <ac:spMk id="7" creationId="{ACCFC115-D90A-89D3-E778-7BD3A558AEB6}"/>
          </ac:spMkLst>
        </pc:spChg>
        <pc:picChg chg="add del mod">
          <ac:chgData name="Matthieu De Mari" userId="dfb708c9-d8dc-439f-9a3b-c772bf4a311c" providerId="ADAL" clId="{65E4956F-D451-4500-9E30-0B766A8405C4}" dt="2023-01-31T07:49:24.687" v="6581" actId="478"/>
          <ac:picMkLst>
            <pc:docMk/>
            <pc:sldMk cId="2602861072" sldId="606"/>
            <ac:picMk id="9" creationId="{1177251F-6D94-79D5-FF38-797D914A9CD8}"/>
          </ac:picMkLst>
        </pc:picChg>
        <pc:picChg chg="add mod">
          <ac:chgData name="Matthieu De Mari" userId="dfb708c9-d8dc-439f-9a3b-c772bf4a311c" providerId="ADAL" clId="{65E4956F-D451-4500-9E30-0B766A8405C4}" dt="2023-01-31T07:52:45.876" v="7194" actId="1076"/>
          <ac:picMkLst>
            <pc:docMk/>
            <pc:sldMk cId="2602861072" sldId="606"/>
            <ac:picMk id="11" creationId="{EF513E39-7B7F-4BB2-5D21-35BCCD809D6F}"/>
          </ac:picMkLst>
        </pc:picChg>
      </pc:sldChg>
      <pc:sldChg chg="modSp mod">
        <pc:chgData name="Matthieu De Mari" userId="dfb708c9-d8dc-439f-9a3b-c772bf4a311c" providerId="ADAL" clId="{65E4956F-D451-4500-9E30-0B766A8405C4}" dt="2023-01-31T08:00:24.947" v="7930" actId="207"/>
        <pc:sldMkLst>
          <pc:docMk/>
          <pc:sldMk cId="931835860" sldId="607"/>
        </pc:sldMkLst>
        <pc:spChg chg="mod">
          <ac:chgData name="Matthieu De Mari" userId="dfb708c9-d8dc-439f-9a3b-c772bf4a311c" providerId="ADAL" clId="{65E4956F-D451-4500-9E30-0B766A8405C4}" dt="2023-01-31T07:55:49.478" v="7630" actId="20577"/>
          <ac:spMkLst>
            <pc:docMk/>
            <pc:sldMk cId="931835860" sldId="607"/>
            <ac:spMk id="2" creationId="{D97C42B4-E207-C9EA-4CC3-5FE526AF0594}"/>
          </ac:spMkLst>
        </pc:spChg>
        <pc:spChg chg="mod">
          <ac:chgData name="Matthieu De Mari" userId="dfb708c9-d8dc-439f-9a3b-c772bf4a311c" providerId="ADAL" clId="{65E4956F-D451-4500-9E30-0B766A8405C4}" dt="2023-01-31T08:00:24.947" v="7930" actId="207"/>
          <ac:spMkLst>
            <pc:docMk/>
            <pc:sldMk cId="931835860" sldId="607"/>
            <ac:spMk id="3" creationId="{CE89A62E-0A02-E5E6-C125-17199041EEA2}"/>
          </ac:spMkLst>
        </pc:spChg>
      </pc:sldChg>
      <pc:sldChg chg="addSp delSp modSp mod modClrScheme chgLayout">
        <pc:chgData name="Matthieu De Mari" userId="dfb708c9-d8dc-439f-9a3b-c772bf4a311c" providerId="ADAL" clId="{65E4956F-D451-4500-9E30-0B766A8405C4}" dt="2023-01-31T08:21:15.348" v="9175" actId="113"/>
        <pc:sldMkLst>
          <pc:docMk/>
          <pc:sldMk cId="1567954153" sldId="608"/>
        </pc:sldMkLst>
        <pc:spChg chg="del mod ord">
          <ac:chgData name="Matthieu De Mari" userId="dfb708c9-d8dc-439f-9a3b-c772bf4a311c" providerId="ADAL" clId="{65E4956F-D451-4500-9E30-0B766A8405C4}" dt="2023-01-31T08:16:45.956" v="8476" actId="700"/>
          <ac:spMkLst>
            <pc:docMk/>
            <pc:sldMk cId="1567954153" sldId="608"/>
            <ac:spMk id="2" creationId="{D7A3AFC1-277E-5F5A-5392-46CE22850D97}"/>
          </ac:spMkLst>
        </pc:spChg>
        <pc:spChg chg="mod ord">
          <ac:chgData name="Matthieu De Mari" userId="dfb708c9-d8dc-439f-9a3b-c772bf4a311c" providerId="ADAL" clId="{65E4956F-D451-4500-9E30-0B766A8405C4}" dt="2023-01-31T08:21:02.704" v="9158" actId="27636"/>
          <ac:spMkLst>
            <pc:docMk/>
            <pc:sldMk cId="1567954153" sldId="608"/>
            <ac:spMk id="3" creationId="{22FE9C94-E2A2-3EF4-0E00-C6BD6C7A59F7}"/>
          </ac:spMkLst>
        </pc:spChg>
        <pc:spChg chg="add mod ord">
          <ac:chgData name="Matthieu De Mari" userId="dfb708c9-d8dc-439f-9a3b-c772bf4a311c" providerId="ADAL" clId="{65E4956F-D451-4500-9E30-0B766A8405C4}" dt="2023-01-31T08:17:33.476" v="8612" actId="700"/>
          <ac:spMkLst>
            <pc:docMk/>
            <pc:sldMk cId="1567954153" sldId="608"/>
            <ac:spMk id="4" creationId="{E7F0E842-4644-CF1E-50C0-F47AEFAA97C7}"/>
          </ac:spMkLst>
        </pc:spChg>
        <pc:spChg chg="add del mod ord">
          <ac:chgData name="Matthieu De Mari" userId="dfb708c9-d8dc-439f-9a3b-c772bf4a311c" providerId="ADAL" clId="{65E4956F-D451-4500-9E30-0B766A8405C4}" dt="2023-01-31T08:16:48.194" v="8477" actId="478"/>
          <ac:spMkLst>
            <pc:docMk/>
            <pc:sldMk cId="1567954153" sldId="608"/>
            <ac:spMk id="6" creationId="{C53F831F-4E1A-6EFB-A4AD-DA28A017049C}"/>
          </ac:spMkLst>
        </pc:spChg>
        <pc:spChg chg="add mod ord">
          <ac:chgData name="Matthieu De Mari" userId="dfb708c9-d8dc-439f-9a3b-c772bf4a311c" providerId="ADAL" clId="{65E4956F-D451-4500-9E30-0B766A8405C4}" dt="2023-01-31T08:21:15.348" v="9175" actId="113"/>
          <ac:spMkLst>
            <pc:docMk/>
            <pc:sldMk cId="1567954153" sldId="608"/>
            <ac:spMk id="7" creationId="{49136D8F-B9EF-6EE4-1C7D-9B7FF44C5281}"/>
          </ac:spMkLst>
        </pc:spChg>
        <pc:picChg chg="del mod">
          <ac:chgData name="Matthieu De Mari" userId="dfb708c9-d8dc-439f-9a3b-c772bf4a311c" providerId="ADAL" clId="{65E4956F-D451-4500-9E30-0B766A8405C4}" dt="2023-01-31T08:17:31.135" v="8611" actId="478"/>
          <ac:picMkLst>
            <pc:docMk/>
            <pc:sldMk cId="1567954153" sldId="608"/>
            <ac:picMk id="5" creationId="{45E73179-634A-C030-DA64-295791FD5EA9}"/>
          </ac:picMkLst>
        </pc:picChg>
      </pc:sldChg>
      <pc:sldChg chg="del">
        <pc:chgData name="Matthieu De Mari" userId="dfb708c9-d8dc-439f-9a3b-c772bf4a311c" providerId="ADAL" clId="{65E4956F-D451-4500-9E30-0B766A8405C4}" dt="2023-01-31T06:35:38.148" v="163" actId="47"/>
        <pc:sldMkLst>
          <pc:docMk/>
          <pc:sldMk cId="3917875204" sldId="609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1730252268" sldId="610"/>
        </pc:sldMkLst>
      </pc:sldChg>
      <pc:sldChg chg="del">
        <pc:chgData name="Matthieu De Mari" userId="dfb708c9-d8dc-439f-9a3b-c772bf4a311c" providerId="ADAL" clId="{65E4956F-D451-4500-9E30-0B766A8405C4}" dt="2023-01-31T06:31:09.155" v="3" actId="47"/>
        <pc:sldMkLst>
          <pc:docMk/>
          <pc:sldMk cId="761190662" sldId="611"/>
        </pc:sldMkLst>
      </pc:sldChg>
      <pc:sldChg chg="del">
        <pc:chgData name="Matthieu De Mari" userId="dfb708c9-d8dc-439f-9a3b-c772bf4a311c" providerId="ADAL" clId="{65E4956F-D451-4500-9E30-0B766A8405C4}" dt="2023-01-31T06:31:09.155" v="3" actId="47"/>
        <pc:sldMkLst>
          <pc:docMk/>
          <pc:sldMk cId="258868029" sldId="612"/>
        </pc:sldMkLst>
      </pc:sldChg>
      <pc:sldChg chg="del">
        <pc:chgData name="Matthieu De Mari" userId="dfb708c9-d8dc-439f-9a3b-c772bf4a311c" providerId="ADAL" clId="{65E4956F-D451-4500-9E30-0B766A8405C4}" dt="2023-01-31T06:31:09.155" v="3" actId="47"/>
        <pc:sldMkLst>
          <pc:docMk/>
          <pc:sldMk cId="2022404027" sldId="613"/>
        </pc:sldMkLst>
      </pc:sldChg>
      <pc:sldChg chg="del">
        <pc:chgData name="Matthieu De Mari" userId="dfb708c9-d8dc-439f-9a3b-c772bf4a311c" providerId="ADAL" clId="{65E4956F-D451-4500-9E30-0B766A8405C4}" dt="2023-01-31T06:31:09.155" v="3" actId="47"/>
        <pc:sldMkLst>
          <pc:docMk/>
          <pc:sldMk cId="1753207108" sldId="614"/>
        </pc:sldMkLst>
      </pc:sldChg>
      <pc:sldChg chg="del">
        <pc:chgData name="Matthieu De Mari" userId="dfb708c9-d8dc-439f-9a3b-c772bf4a311c" providerId="ADAL" clId="{65E4956F-D451-4500-9E30-0B766A8405C4}" dt="2023-01-31T06:31:09.155" v="3" actId="47"/>
        <pc:sldMkLst>
          <pc:docMk/>
          <pc:sldMk cId="3213143018" sldId="615"/>
        </pc:sldMkLst>
      </pc:sldChg>
      <pc:sldChg chg="del">
        <pc:chgData name="Matthieu De Mari" userId="dfb708c9-d8dc-439f-9a3b-c772bf4a311c" providerId="ADAL" clId="{65E4956F-D451-4500-9E30-0B766A8405C4}" dt="2023-01-31T06:31:09.155" v="3" actId="47"/>
        <pc:sldMkLst>
          <pc:docMk/>
          <pc:sldMk cId="272248794" sldId="616"/>
        </pc:sldMkLst>
      </pc:sldChg>
      <pc:sldChg chg="del">
        <pc:chgData name="Matthieu De Mari" userId="dfb708c9-d8dc-439f-9a3b-c772bf4a311c" providerId="ADAL" clId="{65E4956F-D451-4500-9E30-0B766A8405C4}" dt="2023-01-31T06:31:10.524" v="4" actId="47"/>
        <pc:sldMkLst>
          <pc:docMk/>
          <pc:sldMk cId="2692074968" sldId="617"/>
        </pc:sldMkLst>
      </pc:sldChg>
      <pc:sldChg chg="del">
        <pc:chgData name="Matthieu De Mari" userId="dfb708c9-d8dc-439f-9a3b-c772bf4a311c" providerId="ADAL" clId="{65E4956F-D451-4500-9E30-0B766A8405C4}" dt="2023-01-31T06:31:10.524" v="4" actId="47"/>
        <pc:sldMkLst>
          <pc:docMk/>
          <pc:sldMk cId="3946452131" sldId="618"/>
        </pc:sldMkLst>
      </pc:sldChg>
      <pc:sldChg chg="del">
        <pc:chgData name="Matthieu De Mari" userId="dfb708c9-d8dc-439f-9a3b-c772bf4a311c" providerId="ADAL" clId="{65E4956F-D451-4500-9E30-0B766A8405C4}" dt="2023-01-31T06:31:10.524" v="4" actId="47"/>
        <pc:sldMkLst>
          <pc:docMk/>
          <pc:sldMk cId="4058780272" sldId="619"/>
        </pc:sldMkLst>
      </pc:sldChg>
      <pc:sldChg chg="del">
        <pc:chgData name="Matthieu De Mari" userId="dfb708c9-d8dc-439f-9a3b-c772bf4a311c" providerId="ADAL" clId="{65E4956F-D451-4500-9E30-0B766A8405C4}" dt="2023-01-31T06:31:10.524" v="4" actId="47"/>
        <pc:sldMkLst>
          <pc:docMk/>
          <pc:sldMk cId="3019639347" sldId="620"/>
        </pc:sldMkLst>
      </pc:sldChg>
      <pc:sldChg chg="del">
        <pc:chgData name="Matthieu De Mari" userId="dfb708c9-d8dc-439f-9a3b-c772bf4a311c" providerId="ADAL" clId="{65E4956F-D451-4500-9E30-0B766A8405C4}" dt="2023-01-31T06:36:18.851" v="215" actId="47"/>
        <pc:sldMkLst>
          <pc:docMk/>
          <pc:sldMk cId="2981252275" sldId="621"/>
        </pc:sldMkLst>
      </pc:sldChg>
      <pc:sldChg chg="del">
        <pc:chgData name="Matthieu De Mari" userId="dfb708c9-d8dc-439f-9a3b-c772bf4a311c" providerId="ADAL" clId="{65E4956F-D451-4500-9E30-0B766A8405C4}" dt="2023-01-31T06:36:23.318" v="216" actId="47"/>
        <pc:sldMkLst>
          <pc:docMk/>
          <pc:sldMk cId="373424118" sldId="622"/>
        </pc:sldMkLst>
      </pc:sldChg>
      <pc:sldChg chg="del">
        <pc:chgData name="Matthieu De Mari" userId="dfb708c9-d8dc-439f-9a3b-c772bf4a311c" providerId="ADAL" clId="{65E4956F-D451-4500-9E30-0B766A8405C4}" dt="2023-01-31T06:31:11.462" v="5" actId="47"/>
        <pc:sldMkLst>
          <pc:docMk/>
          <pc:sldMk cId="2973345057" sldId="623"/>
        </pc:sldMkLst>
      </pc:sldChg>
      <pc:sldChg chg="del">
        <pc:chgData name="Matthieu De Mari" userId="dfb708c9-d8dc-439f-9a3b-c772bf4a311c" providerId="ADAL" clId="{65E4956F-D451-4500-9E30-0B766A8405C4}" dt="2023-01-31T06:31:11.462" v="5" actId="47"/>
        <pc:sldMkLst>
          <pc:docMk/>
          <pc:sldMk cId="2828335016" sldId="624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739961688" sldId="625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1370451381" sldId="626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2143533983" sldId="627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4194419191" sldId="628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971053656" sldId="629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3481962592" sldId="630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446899153" sldId="631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2108370273" sldId="632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1116604702" sldId="633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2709894763" sldId="634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2464844892" sldId="635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283574109" sldId="636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3136411561" sldId="637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2999193099" sldId="638"/>
        </pc:sldMkLst>
      </pc:sldChg>
      <pc:sldChg chg="del">
        <pc:chgData name="Matthieu De Mari" userId="dfb708c9-d8dc-439f-9a3b-c772bf4a311c" providerId="ADAL" clId="{65E4956F-D451-4500-9E30-0B766A8405C4}" dt="2023-01-31T06:31:10.524" v="4" actId="47"/>
        <pc:sldMkLst>
          <pc:docMk/>
          <pc:sldMk cId="3336176760" sldId="639"/>
        </pc:sldMkLst>
      </pc:sldChg>
      <pc:sldChg chg="del">
        <pc:chgData name="Matthieu De Mari" userId="dfb708c9-d8dc-439f-9a3b-c772bf4a311c" providerId="ADAL" clId="{65E4956F-D451-4500-9E30-0B766A8405C4}" dt="2023-01-31T06:31:13.359" v="7" actId="47"/>
        <pc:sldMkLst>
          <pc:docMk/>
          <pc:sldMk cId="3352703959" sldId="640"/>
        </pc:sldMkLst>
      </pc:sldChg>
      <pc:sldChg chg="del">
        <pc:chgData name="Matthieu De Mari" userId="dfb708c9-d8dc-439f-9a3b-c772bf4a311c" providerId="ADAL" clId="{65E4956F-D451-4500-9E30-0B766A8405C4}" dt="2023-01-31T06:31:13.359" v="7" actId="47"/>
        <pc:sldMkLst>
          <pc:docMk/>
          <pc:sldMk cId="3269279707" sldId="641"/>
        </pc:sldMkLst>
      </pc:sldChg>
      <pc:sldChg chg="del">
        <pc:chgData name="Matthieu De Mari" userId="dfb708c9-d8dc-439f-9a3b-c772bf4a311c" providerId="ADAL" clId="{65E4956F-D451-4500-9E30-0B766A8405C4}" dt="2023-01-31T06:31:13.359" v="7" actId="47"/>
        <pc:sldMkLst>
          <pc:docMk/>
          <pc:sldMk cId="2948259004" sldId="642"/>
        </pc:sldMkLst>
      </pc:sldChg>
      <pc:sldChg chg="del">
        <pc:chgData name="Matthieu De Mari" userId="dfb708c9-d8dc-439f-9a3b-c772bf4a311c" providerId="ADAL" clId="{65E4956F-D451-4500-9E30-0B766A8405C4}" dt="2023-01-31T06:31:13.359" v="7" actId="47"/>
        <pc:sldMkLst>
          <pc:docMk/>
          <pc:sldMk cId="3839997861" sldId="643"/>
        </pc:sldMkLst>
      </pc:sldChg>
      <pc:sldChg chg="del">
        <pc:chgData name="Matthieu De Mari" userId="dfb708c9-d8dc-439f-9a3b-c772bf4a311c" providerId="ADAL" clId="{65E4956F-D451-4500-9E30-0B766A8405C4}" dt="2023-01-31T06:31:13.359" v="7" actId="47"/>
        <pc:sldMkLst>
          <pc:docMk/>
          <pc:sldMk cId="3061501488" sldId="644"/>
        </pc:sldMkLst>
      </pc:sldChg>
      <pc:sldChg chg="del">
        <pc:chgData name="Matthieu De Mari" userId="dfb708c9-d8dc-439f-9a3b-c772bf4a311c" providerId="ADAL" clId="{65E4956F-D451-4500-9E30-0B766A8405C4}" dt="2023-01-31T06:31:11.462" v="5" actId="47"/>
        <pc:sldMkLst>
          <pc:docMk/>
          <pc:sldMk cId="3664711723" sldId="645"/>
        </pc:sldMkLst>
      </pc:sldChg>
      <pc:sldChg chg="del">
        <pc:chgData name="Matthieu De Mari" userId="dfb708c9-d8dc-439f-9a3b-c772bf4a311c" providerId="ADAL" clId="{65E4956F-D451-4500-9E30-0B766A8405C4}" dt="2023-01-31T06:31:14.362" v="8" actId="47"/>
        <pc:sldMkLst>
          <pc:docMk/>
          <pc:sldMk cId="1098360026" sldId="646"/>
        </pc:sldMkLst>
      </pc:sldChg>
      <pc:sldChg chg="del">
        <pc:chgData name="Matthieu De Mari" userId="dfb708c9-d8dc-439f-9a3b-c772bf4a311c" providerId="ADAL" clId="{65E4956F-D451-4500-9E30-0B766A8405C4}" dt="2023-01-31T06:31:14.362" v="8" actId="47"/>
        <pc:sldMkLst>
          <pc:docMk/>
          <pc:sldMk cId="1535134496" sldId="647"/>
        </pc:sldMkLst>
      </pc:sldChg>
      <pc:sldChg chg="del">
        <pc:chgData name="Matthieu De Mari" userId="dfb708c9-d8dc-439f-9a3b-c772bf4a311c" providerId="ADAL" clId="{65E4956F-D451-4500-9E30-0B766A8405C4}" dt="2023-01-31T06:31:14.362" v="8" actId="47"/>
        <pc:sldMkLst>
          <pc:docMk/>
          <pc:sldMk cId="639167993" sldId="648"/>
        </pc:sldMkLst>
      </pc:sldChg>
      <pc:sldChg chg="del">
        <pc:chgData name="Matthieu De Mari" userId="dfb708c9-d8dc-439f-9a3b-c772bf4a311c" providerId="ADAL" clId="{65E4956F-D451-4500-9E30-0B766A8405C4}" dt="2023-01-31T06:31:14.362" v="8" actId="47"/>
        <pc:sldMkLst>
          <pc:docMk/>
          <pc:sldMk cId="687017678" sldId="649"/>
        </pc:sldMkLst>
      </pc:sldChg>
      <pc:sldChg chg="del">
        <pc:chgData name="Matthieu De Mari" userId="dfb708c9-d8dc-439f-9a3b-c772bf4a311c" providerId="ADAL" clId="{65E4956F-D451-4500-9E30-0B766A8405C4}" dt="2023-01-31T06:31:14.362" v="8" actId="47"/>
        <pc:sldMkLst>
          <pc:docMk/>
          <pc:sldMk cId="530835176" sldId="650"/>
        </pc:sldMkLst>
      </pc:sldChg>
      <pc:sldChg chg="del">
        <pc:chgData name="Matthieu De Mari" userId="dfb708c9-d8dc-439f-9a3b-c772bf4a311c" providerId="ADAL" clId="{65E4956F-D451-4500-9E30-0B766A8405C4}" dt="2023-01-31T06:31:14.362" v="8" actId="47"/>
        <pc:sldMkLst>
          <pc:docMk/>
          <pc:sldMk cId="3661229859" sldId="651"/>
        </pc:sldMkLst>
      </pc:sldChg>
      <pc:sldChg chg="del">
        <pc:chgData name="Matthieu De Mari" userId="dfb708c9-d8dc-439f-9a3b-c772bf4a311c" providerId="ADAL" clId="{65E4956F-D451-4500-9E30-0B766A8405C4}" dt="2023-01-31T06:31:14.362" v="8" actId="47"/>
        <pc:sldMkLst>
          <pc:docMk/>
          <pc:sldMk cId="2836012066" sldId="652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3384011022" sldId="653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1688481620" sldId="654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3673354424" sldId="657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1348532138" sldId="658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855040033" sldId="659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2151550002" sldId="660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857752855" sldId="661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2494984745" sldId="662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1831247243" sldId="663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506948723" sldId="665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3934051886" sldId="666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1442844384" sldId="667"/>
        </pc:sldMkLst>
      </pc:sldChg>
      <pc:sldChg chg="del">
        <pc:chgData name="Matthieu De Mari" userId="dfb708c9-d8dc-439f-9a3b-c772bf4a311c" providerId="ADAL" clId="{65E4956F-D451-4500-9E30-0B766A8405C4}" dt="2023-01-31T06:31:18.872" v="10" actId="47"/>
        <pc:sldMkLst>
          <pc:docMk/>
          <pc:sldMk cId="1521149575" sldId="668"/>
        </pc:sldMkLst>
      </pc:sldChg>
      <pc:sldChg chg="del">
        <pc:chgData name="Matthieu De Mari" userId="dfb708c9-d8dc-439f-9a3b-c772bf4a311c" providerId="ADAL" clId="{65E4956F-D451-4500-9E30-0B766A8405C4}" dt="2023-01-31T06:31:18.872" v="10" actId="47"/>
        <pc:sldMkLst>
          <pc:docMk/>
          <pc:sldMk cId="920253235" sldId="669"/>
        </pc:sldMkLst>
      </pc:sldChg>
      <pc:sldChg chg="del">
        <pc:chgData name="Matthieu De Mari" userId="dfb708c9-d8dc-439f-9a3b-c772bf4a311c" providerId="ADAL" clId="{65E4956F-D451-4500-9E30-0B766A8405C4}" dt="2023-01-31T06:31:18.872" v="10" actId="47"/>
        <pc:sldMkLst>
          <pc:docMk/>
          <pc:sldMk cId="3223759810" sldId="670"/>
        </pc:sldMkLst>
      </pc:sldChg>
      <pc:sldChg chg="del">
        <pc:chgData name="Matthieu De Mari" userId="dfb708c9-d8dc-439f-9a3b-c772bf4a311c" providerId="ADAL" clId="{65E4956F-D451-4500-9E30-0B766A8405C4}" dt="2023-01-31T06:31:18.872" v="10" actId="47"/>
        <pc:sldMkLst>
          <pc:docMk/>
          <pc:sldMk cId="1207623938" sldId="671"/>
        </pc:sldMkLst>
      </pc:sldChg>
      <pc:sldChg chg="del">
        <pc:chgData name="Matthieu De Mari" userId="dfb708c9-d8dc-439f-9a3b-c772bf4a311c" providerId="ADAL" clId="{65E4956F-D451-4500-9E30-0B766A8405C4}" dt="2023-01-31T06:31:18.872" v="10" actId="47"/>
        <pc:sldMkLst>
          <pc:docMk/>
          <pc:sldMk cId="3207845161" sldId="672"/>
        </pc:sldMkLst>
      </pc:sldChg>
      <pc:sldChg chg="del">
        <pc:chgData name="Matthieu De Mari" userId="dfb708c9-d8dc-439f-9a3b-c772bf4a311c" providerId="ADAL" clId="{65E4956F-D451-4500-9E30-0B766A8405C4}" dt="2023-01-31T06:31:18.872" v="10" actId="47"/>
        <pc:sldMkLst>
          <pc:docMk/>
          <pc:sldMk cId="179957487" sldId="673"/>
        </pc:sldMkLst>
      </pc:sldChg>
      <pc:sldChg chg="addSp delSp modSp mod modClrScheme chgLayout">
        <pc:chgData name="Matthieu De Mari" userId="dfb708c9-d8dc-439f-9a3b-c772bf4a311c" providerId="ADAL" clId="{65E4956F-D451-4500-9E30-0B766A8405C4}" dt="2023-01-31T08:50:10.353" v="10353" actId="20577"/>
        <pc:sldMkLst>
          <pc:docMk/>
          <pc:sldMk cId="3297131487" sldId="674"/>
        </pc:sldMkLst>
        <pc:spChg chg="mod ord">
          <ac:chgData name="Matthieu De Mari" userId="dfb708c9-d8dc-439f-9a3b-c772bf4a311c" providerId="ADAL" clId="{65E4956F-D451-4500-9E30-0B766A8405C4}" dt="2023-01-31T08:47:33.088" v="10291" actId="700"/>
          <ac:spMkLst>
            <pc:docMk/>
            <pc:sldMk cId="3297131487" sldId="674"/>
            <ac:spMk id="2" creationId="{0F218DB6-D354-E336-2986-E32EFFEBB60E}"/>
          </ac:spMkLst>
        </pc:spChg>
        <pc:spChg chg="mod ord">
          <ac:chgData name="Matthieu De Mari" userId="dfb708c9-d8dc-439f-9a3b-c772bf4a311c" providerId="ADAL" clId="{65E4956F-D451-4500-9E30-0B766A8405C4}" dt="2023-01-31T08:50:10.353" v="10353" actId="20577"/>
          <ac:spMkLst>
            <pc:docMk/>
            <pc:sldMk cId="3297131487" sldId="674"/>
            <ac:spMk id="3" creationId="{03A6D8B5-001B-FE1E-61F3-468A2097ADCF}"/>
          </ac:spMkLst>
        </pc:spChg>
        <pc:spChg chg="add del mod ord">
          <ac:chgData name="Matthieu De Mari" userId="dfb708c9-d8dc-439f-9a3b-c772bf4a311c" providerId="ADAL" clId="{65E4956F-D451-4500-9E30-0B766A8405C4}" dt="2023-01-31T08:47:36.970" v="10293" actId="478"/>
          <ac:spMkLst>
            <pc:docMk/>
            <pc:sldMk cId="3297131487" sldId="674"/>
            <ac:spMk id="4" creationId="{E2985F34-49BA-F0ED-A4A8-AA42197152E4}"/>
          </ac:spMkLst>
        </pc:spChg>
        <pc:picChg chg="add del mod">
          <ac:chgData name="Matthieu De Mari" userId="dfb708c9-d8dc-439f-9a3b-c772bf4a311c" providerId="ADAL" clId="{65E4956F-D451-4500-9E30-0B766A8405C4}" dt="2023-01-31T08:49:45.868" v="10299" actId="478"/>
          <ac:picMkLst>
            <pc:docMk/>
            <pc:sldMk cId="3297131487" sldId="674"/>
            <ac:picMk id="6" creationId="{FCAA24B0-842E-AC7D-0C47-BE3473ABC081}"/>
          </ac:picMkLst>
        </pc:picChg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897058542" sldId="675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1835649016" sldId="676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3884541142" sldId="677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2352100971" sldId="678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2981861631" sldId="679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3070980310" sldId="680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553405563" sldId="681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1861894177" sldId="682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2842754368" sldId="683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471935524" sldId="684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324200857" sldId="685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4216766390" sldId="686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1952498485" sldId="687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1712839065" sldId="688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4050198808" sldId="689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3379410033" sldId="690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3893661445" sldId="691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1820192749" sldId="692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3510609202" sldId="693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3477522753" sldId="694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3039662996" sldId="695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2185010345" sldId="696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1048734105" sldId="697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1974998153" sldId="698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4280828406" sldId="700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2900435530" sldId="701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760391290" sldId="702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461197934" sldId="703"/>
        </pc:sldMkLst>
      </pc:sldChg>
      <pc:sldChg chg="del">
        <pc:chgData name="Matthieu De Mari" userId="dfb708c9-d8dc-439f-9a3b-c772bf4a311c" providerId="ADAL" clId="{65E4956F-D451-4500-9E30-0B766A8405C4}" dt="2023-01-31T06:31:39.968" v="13" actId="47"/>
        <pc:sldMkLst>
          <pc:docMk/>
          <pc:sldMk cId="1199445996" sldId="704"/>
        </pc:sldMkLst>
      </pc:sldChg>
      <pc:sldChg chg="del">
        <pc:chgData name="Matthieu De Mari" userId="dfb708c9-d8dc-439f-9a3b-c772bf4a311c" providerId="ADAL" clId="{65E4956F-D451-4500-9E30-0B766A8405C4}" dt="2023-01-31T06:31:39.968" v="13" actId="47"/>
        <pc:sldMkLst>
          <pc:docMk/>
          <pc:sldMk cId="3621017340" sldId="705"/>
        </pc:sldMkLst>
      </pc:sldChg>
      <pc:sldChg chg="del">
        <pc:chgData name="Matthieu De Mari" userId="dfb708c9-d8dc-439f-9a3b-c772bf4a311c" providerId="ADAL" clId="{65E4956F-D451-4500-9E30-0B766A8405C4}" dt="2023-01-31T06:31:39.968" v="13" actId="47"/>
        <pc:sldMkLst>
          <pc:docMk/>
          <pc:sldMk cId="3364363566" sldId="706"/>
        </pc:sldMkLst>
      </pc:sldChg>
      <pc:sldChg chg="del">
        <pc:chgData name="Matthieu De Mari" userId="dfb708c9-d8dc-439f-9a3b-c772bf4a311c" providerId="ADAL" clId="{65E4956F-D451-4500-9E30-0B766A8405C4}" dt="2023-01-31T06:32:11.293" v="23" actId="47"/>
        <pc:sldMkLst>
          <pc:docMk/>
          <pc:sldMk cId="2839706738" sldId="707"/>
        </pc:sldMkLst>
      </pc:sldChg>
      <pc:sldChg chg="del">
        <pc:chgData name="Matthieu De Mari" userId="dfb708c9-d8dc-439f-9a3b-c772bf4a311c" providerId="ADAL" clId="{65E4956F-D451-4500-9E30-0B766A8405C4}" dt="2023-01-31T06:31:47.309" v="14" actId="47"/>
        <pc:sldMkLst>
          <pc:docMk/>
          <pc:sldMk cId="886300301" sldId="708"/>
        </pc:sldMkLst>
      </pc:sldChg>
      <pc:sldChg chg="del">
        <pc:chgData name="Matthieu De Mari" userId="dfb708c9-d8dc-439f-9a3b-c772bf4a311c" providerId="ADAL" clId="{65E4956F-D451-4500-9E30-0B766A8405C4}" dt="2023-01-31T06:31:47.309" v="14" actId="47"/>
        <pc:sldMkLst>
          <pc:docMk/>
          <pc:sldMk cId="1193678850" sldId="709"/>
        </pc:sldMkLst>
      </pc:sldChg>
      <pc:sldChg chg="modSp del">
        <pc:chgData name="Matthieu De Mari" userId="dfb708c9-d8dc-439f-9a3b-c772bf4a311c" providerId="ADAL" clId="{65E4956F-D451-4500-9E30-0B766A8405C4}" dt="2023-01-31T06:31:57.829" v="17" actId="47"/>
        <pc:sldMkLst>
          <pc:docMk/>
          <pc:sldMk cId="2174010932" sldId="710"/>
        </pc:sldMkLst>
        <pc:spChg chg="mod">
          <ac:chgData name="Matthieu De Mari" userId="dfb708c9-d8dc-439f-9a3b-c772bf4a311c" providerId="ADAL" clId="{65E4956F-D451-4500-9E30-0B766A8405C4}" dt="2023-01-31T06:31:55.844" v="16" actId="20577"/>
          <ac:spMkLst>
            <pc:docMk/>
            <pc:sldMk cId="2174010932" sldId="710"/>
            <ac:spMk id="4" creationId="{2A14B826-76A1-4C74-2CF3-31C48D1B320E}"/>
          </ac:spMkLst>
        </pc:spChg>
      </pc:sldChg>
      <pc:sldChg chg="del">
        <pc:chgData name="Matthieu De Mari" userId="dfb708c9-d8dc-439f-9a3b-c772bf4a311c" providerId="ADAL" clId="{65E4956F-D451-4500-9E30-0B766A8405C4}" dt="2023-01-31T06:32:01.533" v="19" actId="47"/>
        <pc:sldMkLst>
          <pc:docMk/>
          <pc:sldMk cId="2852060684" sldId="711"/>
        </pc:sldMkLst>
      </pc:sldChg>
      <pc:sldChg chg="del">
        <pc:chgData name="Matthieu De Mari" userId="dfb708c9-d8dc-439f-9a3b-c772bf4a311c" providerId="ADAL" clId="{65E4956F-D451-4500-9E30-0B766A8405C4}" dt="2023-01-31T06:32:19.110" v="27" actId="47"/>
        <pc:sldMkLst>
          <pc:docMk/>
          <pc:sldMk cId="2506327505" sldId="712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3738069086" sldId="713"/>
        </pc:sldMkLst>
      </pc:sldChg>
      <pc:sldChg chg="del">
        <pc:chgData name="Matthieu De Mari" userId="dfb708c9-d8dc-439f-9a3b-c772bf4a311c" providerId="ADAL" clId="{65E4956F-D451-4500-9E30-0B766A8405C4}" dt="2023-01-31T06:31:47.309" v="14" actId="47"/>
        <pc:sldMkLst>
          <pc:docMk/>
          <pc:sldMk cId="3349250659" sldId="714"/>
        </pc:sldMkLst>
      </pc:sldChg>
      <pc:sldChg chg="del">
        <pc:chgData name="Matthieu De Mari" userId="dfb708c9-d8dc-439f-9a3b-c772bf4a311c" providerId="ADAL" clId="{65E4956F-D451-4500-9E30-0B766A8405C4}" dt="2023-01-31T06:31:59.988" v="18" actId="47"/>
        <pc:sldMkLst>
          <pc:docMk/>
          <pc:sldMk cId="1608300019" sldId="715"/>
        </pc:sldMkLst>
      </pc:sldChg>
      <pc:sldChg chg="del">
        <pc:chgData name="Matthieu De Mari" userId="dfb708c9-d8dc-439f-9a3b-c772bf4a311c" providerId="ADAL" clId="{65E4956F-D451-4500-9E30-0B766A8405C4}" dt="2023-01-31T06:32:04.778" v="22" actId="47"/>
        <pc:sldMkLst>
          <pc:docMk/>
          <pc:sldMk cId="4114755130" sldId="716"/>
        </pc:sldMkLst>
      </pc:sldChg>
      <pc:sldChg chg="del">
        <pc:chgData name="Matthieu De Mari" userId="dfb708c9-d8dc-439f-9a3b-c772bf4a311c" providerId="ADAL" clId="{65E4956F-D451-4500-9E30-0B766A8405C4}" dt="2023-01-31T06:36:06.283" v="203" actId="47"/>
        <pc:sldMkLst>
          <pc:docMk/>
          <pc:sldMk cId="1303367200" sldId="717"/>
        </pc:sldMkLst>
      </pc:sldChg>
      <pc:sldChg chg="del">
        <pc:chgData name="Matthieu De Mari" userId="dfb708c9-d8dc-439f-9a3b-c772bf4a311c" providerId="ADAL" clId="{65E4956F-D451-4500-9E30-0B766A8405C4}" dt="2023-01-31T06:32:15.058" v="24" actId="47"/>
        <pc:sldMkLst>
          <pc:docMk/>
          <pc:sldMk cId="407713358" sldId="718"/>
        </pc:sldMkLst>
      </pc:sldChg>
      <pc:sldChg chg="modSp add mod">
        <pc:chgData name="Matthieu De Mari" userId="dfb708c9-d8dc-439f-9a3b-c772bf4a311c" providerId="ADAL" clId="{65E4956F-D451-4500-9E30-0B766A8405C4}" dt="2023-01-31T06:44:19.208" v="1110" actId="20577"/>
        <pc:sldMkLst>
          <pc:docMk/>
          <pc:sldMk cId="1635888464" sldId="718"/>
        </pc:sldMkLst>
        <pc:spChg chg="mod">
          <ac:chgData name="Matthieu De Mari" userId="dfb708c9-d8dc-439f-9a3b-c772bf4a311c" providerId="ADAL" clId="{65E4956F-D451-4500-9E30-0B766A8405C4}" dt="2023-01-31T06:37:18.725" v="262" actId="20577"/>
          <ac:spMkLst>
            <pc:docMk/>
            <pc:sldMk cId="1635888464" sldId="718"/>
            <ac:spMk id="2" creationId="{2E3E33E8-2C3B-E5C7-E73C-86BCBC9D4811}"/>
          </ac:spMkLst>
        </pc:spChg>
        <pc:spChg chg="mod">
          <ac:chgData name="Matthieu De Mari" userId="dfb708c9-d8dc-439f-9a3b-c772bf4a311c" providerId="ADAL" clId="{65E4956F-D451-4500-9E30-0B766A8405C4}" dt="2023-01-31T06:44:19.208" v="1110" actId="20577"/>
          <ac:spMkLst>
            <pc:docMk/>
            <pc:sldMk cId="1635888464" sldId="718"/>
            <ac:spMk id="3" creationId="{0F53CA20-FD68-BCFD-A748-1DE206D1241E}"/>
          </ac:spMkLst>
        </pc:spChg>
      </pc:sldChg>
      <pc:sldChg chg="addSp modSp add mod">
        <pc:chgData name="Matthieu De Mari" userId="dfb708c9-d8dc-439f-9a3b-c772bf4a311c" providerId="ADAL" clId="{65E4956F-D451-4500-9E30-0B766A8405C4}" dt="2023-01-31T06:44:53.676" v="1214" actId="1076"/>
        <pc:sldMkLst>
          <pc:docMk/>
          <pc:sldMk cId="2312528435" sldId="719"/>
        </pc:sldMkLst>
        <pc:spChg chg="mod">
          <ac:chgData name="Matthieu De Mari" userId="dfb708c9-d8dc-439f-9a3b-c772bf4a311c" providerId="ADAL" clId="{65E4956F-D451-4500-9E30-0B766A8405C4}" dt="2023-01-31T06:44:46.883" v="1212" actId="113"/>
          <ac:spMkLst>
            <pc:docMk/>
            <pc:sldMk cId="2312528435" sldId="719"/>
            <ac:spMk id="3" creationId="{0F53CA20-FD68-BCFD-A748-1DE206D1241E}"/>
          </ac:spMkLst>
        </pc:spChg>
        <pc:picChg chg="add mod">
          <ac:chgData name="Matthieu De Mari" userId="dfb708c9-d8dc-439f-9a3b-c772bf4a311c" providerId="ADAL" clId="{65E4956F-D451-4500-9E30-0B766A8405C4}" dt="2023-01-31T06:44:53.676" v="1214" actId="1076"/>
          <ac:picMkLst>
            <pc:docMk/>
            <pc:sldMk cId="2312528435" sldId="719"/>
            <ac:picMk id="5" creationId="{F8996842-F32B-0B52-0823-ABDB4C05DA34}"/>
          </ac:picMkLst>
        </pc:picChg>
      </pc:sldChg>
      <pc:sldChg chg="del">
        <pc:chgData name="Matthieu De Mari" userId="dfb708c9-d8dc-439f-9a3b-c772bf4a311c" providerId="ADAL" clId="{65E4956F-D451-4500-9E30-0B766A8405C4}" dt="2023-01-31T06:31:39.968" v="13" actId="47"/>
        <pc:sldMkLst>
          <pc:docMk/>
          <pc:sldMk cId="2331283285" sldId="719"/>
        </pc:sldMkLst>
      </pc:sldChg>
      <pc:sldChg chg="del">
        <pc:chgData name="Matthieu De Mari" userId="dfb708c9-d8dc-439f-9a3b-c772bf4a311c" providerId="ADAL" clId="{65E4956F-D451-4500-9E30-0B766A8405C4}" dt="2023-01-31T06:31:47.309" v="14" actId="47"/>
        <pc:sldMkLst>
          <pc:docMk/>
          <pc:sldMk cId="1144693485" sldId="720"/>
        </pc:sldMkLst>
      </pc:sldChg>
      <pc:sldChg chg="addSp delSp modSp add mod modClrScheme chgLayout">
        <pc:chgData name="Matthieu De Mari" userId="dfb708c9-d8dc-439f-9a3b-c772bf4a311c" providerId="ADAL" clId="{65E4956F-D451-4500-9E30-0B766A8405C4}" dt="2023-01-31T06:46:03.388" v="1363" actId="1076"/>
        <pc:sldMkLst>
          <pc:docMk/>
          <pc:sldMk cId="2770032369" sldId="720"/>
        </pc:sldMkLst>
        <pc:spChg chg="mod ord">
          <ac:chgData name="Matthieu De Mari" userId="dfb708c9-d8dc-439f-9a3b-c772bf4a311c" providerId="ADAL" clId="{65E4956F-D451-4500-9E30-0B766A8405C4}" dt="2023-01-31T06:45:45.628" v="1354" actId="700"/>
          <ac:spMkLst>
            <pc:docMk/>
            <pc:sldMk cId="2770032369" sldId="720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6:45:57.083" v="1359" actId="20577"/>
          <ac:spMkLst>
            <pc:docMk/>
            <pc:sldMk cId="2770032369" sldId="720"/>
            <ac:spMk id="3" creationId="{0F53CA20-FD68-BCFD-A748-1DE206D1241E}"/>
          </ac:spMkLst>
        </pc:spChg>
        <pc:spChg chg="add del mod ord">
          <ac:chgData name="Matthieu De Mari" userId="dfb708c9-d8dc-439f-9a3b-c772bf4a311c" providerId="ADAL" clId="{65E4956F-D451-4500-9E30-0B766A8405C4}" dt="2023-01-31T06:45:58.477" v="1360" actId="478"/>
          <ac:spMkLst>
            <pc:docMk/>
            <pc:sldMk cId="2770032369" sldId="720"/>
            <ac:spMk id="7" creationId="{890CBC13-9B70-339A-061E-31BDFC2C29C3}"/>
          </ac:spMkLst>
        </pc:spChg>
        <pc:picChg chg="del">
          <ac:chgData name="Matthieu De Mari" userId="dfb708c9-d8dc-439f-9a3b-c772bf4a311c" providerId="ADAL" clId="{65E4956F-D451-4500-9E30-0B766A8405C4}" dt="2023-01-31T06:45:35.820" v="1349" actId="478"/>
          <ac:picMkLst>
            <pc:docMk/>
            <pc:sldMk cId="2770032369" sldId="720"/>
            <ac:picMk id="5" creationId="{F8996842-F32B-0B52-0823-ABDB4C05DA34}"/>
          </ac:picMkLst>
        </pc:picChg>
        <pc:picChg chg="add mod">
          <ac:chgData name="Matthieu De Mari" userId="dfb708c9-d8dc-439f-9a3b-c772bf4a311c" providerId="ADAL" clId="{65E4956F-D451-4500-9E30-0B766A8405C4}" dt="2023-01-31T06:46:03.388" v="1363" actId="1076"/>
          <ac:picMkLst>
            <pc:docMk/>
            <pc:sldMk cId="2770032369" sldId="720"/>
            <ac:picMk id="6" creationId="{2481B786-0694-7C1A-F3EC-F92A6D7821FA}"/>
          </ac:picMkLst>
        </pc:picChg>
      </pc:sldChg>
      <pc:sldChg chg="del">
        <pc:chgData name="Matthieu De Mari" userId="dfb708c9-d8dc-439f-9a3b-c772bf4a311c" providerId="ADAL" clId="{65E4956F-D451-4500-9E30-0B766A8405C4}" dt="2023-01-31T06:32:02.478" v="20" actId="47"/>
        <pc:sldMkLst>
          <pc:docMk/>
          <pc:sldMk cId="1886976898" sldId="721"/>
        </pc:sldMkLst>
      </pc:sldChg>
      <pc:sldChg chg="addSp delSp modSp add mod modClrScheme chgLayout">
        <pc:chgData name="Matthieu De Mari" userId="dfb708c9-d8dc-439f-9a3b-c772bf4a311c" providerId="ADAL" clId="{65E4956F-D451-4500-9E30-0B766A8405C4}" dt="2023-01-31T06:50:33.342" v="1826" actId="20577"/>
        <pc:sldMkLst>
          <pc:docMk/>
          <pc:sldMk cId="2106102665" sldId="721"/>
        </pc:sldMkLst>
        <pc:spChg chg="mod ord">
          <ac:chgData name="Matthieu De Mari" userId="dfb708c9-d8dc-439f-9a3b-c772bf4a311c" providerId="ADAL" clId="{65E4956F-D451-4500-9E30-0B766A8405C4}" dt="2023-01-31T06:47:00.134" v="1365" actId="700"/>
          <ac:spMkLst>
            <pc:docMk/>
            <pc:sldMk cId="2106102665" sldId="721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6:50:33.342" v="1826" actId="20577"/>
          <ac:spMkLst>
            <pc:docMk/>
            <pc:sldMk cId="2106102665" sldId="721"/>
            <ac:spMk id="3" creationId="{0F53CA20-FD68-BCFD-A748-1DE206D1241E}"/>
          </ac:spMkLst>
        </pc:spChg>
        <pc:picChg chg="add mod">
          <ac:chgData name="Matthieu De Mari" userId="dfb708c9-d8dc-439f-9a3b-c772bf4a311c" providerId="ADAL" clId="{65E4956F-D451-4500-9E30-0B766A8405C4}" dt="2023-01-31T06:49:37.866" v="1798" actId="1076"/>
          <ac:picMkLst>
            <pc:docMk/>
            <pc:sldMk cId="2106102665" sldId="721"/>
            <ac:picMk id="5" creationId="{7D53ED5B-324E-7476-090D-FCAA6AF60E4C}"/>
          </ac:picMkLst>
        </pc:picChg>
        <pc:picChg chg="del">
          <ac:chgData name="Matthieu De Mari" userId="dfb708c9-d8dc-439f-9a3b-c772bf4a311c" providerId="ADAL" clId="{65E4956F-D451-4500-9E30-0B766A8405C4}" dt="2023-01-31T06:47:01.427" v="1366" actId="478"/>
          <ac:picMkLst>
            <pc:docMk/>
            <pc:sldMk cId="2106102665" sldId="721"/>
            <ac:picMk id="6" creationId="{2481B786-0694-7C1A-F3EC-F92A6D7821FA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6:50:41.038" v="1831" actId="113"/>
        <pc:sldMkLst>
          <pc:docMk/>
          <pc:sldMk cId="3134756543" sldId="722"/>
        </pc:sldMkLst>
        <pc:spChg chg="mod">
          <ac:chgData name="Matthieu De Mari" userId="dfb708c9-d8dc-439f-9a3b-c772bf4a311c" providerId="ADAL" clId="{65E4956F-D451-4500-9E30-0B766A8405C4}" dt="2023-01-31T06:50:41.038" v="1831" actId="113"/>
          <ac:spMkLst>
            <pc:docMk/>
            <pc:sldMk cId="3134756543" sldId="722"/>
            <ac:spMk id="3" creationId="{0F53CA20-FD68-BCFD-A748-1DE206D1241E}"/>
          </ac:spMkLst>
        </pc:spChg>
        <pc:picChg chg="del">
          <ac:chgData name="Matthieu De Mari" userId="dfb708c9-d8dc-439f-9a3b-c772bf4a311c" providerId="ADAL" clId="{65E4956F-D451-4500-9E30-0B766A8405C4}" dt="2023-01-31T06:49:39.541" v="1799" actId="478"/>
          <ac:picMkLst>
            <pc:docMk/>
            <pc:sldMk cId="3134756543" sldId="722"/>
            <ac:picMk id="5" creationId="{7D53ED5B-324E-7476-090D-FCAA6AF60E4C}"/>
          </ac:picMkLst>
        </pc:picChg>
        <pc:picChg chg="add mod">
          <ac:chgData name="Matthieu De Mari" userId="dfb708c9-d8dc-439f-9a3b-c772bf4a311c" providerId="ADAL" clId="{65E4956F-D451-4500-9E30-0B766A8405C4}" dt="2023-01-31T06:49:48.893" v="1803" actId="1076"/>
          <ac:picMkLst>
            <pc:docMk/>
            <pc:sldMk cId="3134756543" sldId="722"/>
            <ac:picMk id="6" creationId="{CED82A01-D195-2C28-A71D-87A59FBB806F}"/>
          </ac:picMkLst>
        </pc:picChg>
      </pc:sldChg>
      <pc:sldChg chg="del">
        <pc:chgData name="Matthieu De Mari" userId="dfb708c9-d8dc-439f-9a3b-c772bf4a311c" providerId="ADAL" clId="{65E4956F-D451-4500-9E30-0B766A8405C4}" dt="2023-01-31T06:32:16.578" v="25" actId="47"/>
        <pc:sldMkLst>
          <pc:docMk/>
          <pc:sldMk cId="3843422896" sldId="722"/>
        </pc:sldMkLst>
      </pc:sldChg>
      <pc:sldChg chg="addSp delSp modSp add mod">
        <pc:chgData name="Matthieu De Mari" userId="dfb708c9-d8dc-439f-9a3b-c772bf4a311c" providerId="ADAL" clId="{65E4956F-D451-4500-9E30-0B766A8405C4}" dt="2023-01-31T06:51:50.872" v="1985" actId="1076"/>
        <pc:sldMkLst>
          <pc:docMk/>
          <pc:sldMk cId="1920191355" sldId="723"/>
        </pc:sldMkLst>
        <pc:spChg chg="mod">
          <ac:chgData name="Matthieu De Mari" userId="dfb708c9-d8dc-439f-9a3b-c772bf4a311c" providerId="ADAL" clId="{65E4956F-D451-4500-9E30-0B766A8405C4}" dt="2023-01-31T06:51:41.696" v="1981" actId="20577"/>
          <ac:spMkLst>
            <pc:docMk/>
            <pc:sldMk cId="1920191355" sldId="723"/>
            <ac:spMk id="3" creationId="{0F53CA20-FD68-BCFD-A748-1DE206D1241E}"/>
          </ac:spMkLst>
        </pc:spChg>
        <pc:picChg chg="add mod">
          <ac:chgData name="Matthieu De Mari" userId="dfb708c9-d8dc-439f-9a3b-c772bf4a311c" providerId="ADAL" clId="{65E4956F-D451-4500-9E30-0B766A8405C4}" dt="2023-01-31T06:51:50.872" v="1985" actId="1076"/>
          <ac:picMkLst>
            <pc:docMk/>
            <pc:sldMk cId="1920191355" sldId="723"/>
            <ac:picMk id="5" creationId="{C4079C9D-8EF8-2D5B-7382-55FCE3171E8E}"/>
          </ac:picMkLst>
        </pc:picChg>
        <pc:picChg chg="del">
          <ac:chgData name="Matthieu De Mari" userId="dfb708c9-d8dc-439f-9a3b-c772bf4a311c" providerId="ADAL" clId="{65E4956F-D451-4500-9E30-0B766A8405C4}" dt="2023-01-31T06:50:46.028" v="1832" actId="478"/>
          <ac:picMkLst>
            <pc:docMk/>
            <pc:sldMk cId="1920191355" sldId="723"/>
            <ac:picMk id="6" creationId="{CED82A01-D195-2C28-A71D-87A59FBB806F}"/>
          </ac:picMkLst>
        </pc:picChg>
      </pc:sldChg>
      <pc:sldChg chg="del">
        <pc:chgData name="Matthieu De Mari" userId="dfb708c9-d8dc-439f-9a3b-c772bf4a311c" providerId="ADAL" clId="{65E4956F-D451-4500-9E30-0B766A8405C4}" dt="2023-01-31T06:32:16.578" v="25" actId="47"/>
        <pc:sldMkLst>
          <pc:docMk/>
          <pc:sldMk cId="2377570908" sldId="724"/>
        </pc:sldMkLst>
      </pc:sldChg>
      <pc:sldChg chg="addSp delSp modSp add mod">
        <pc:chgData name="Matthieu De Mari" userId="dfb708c9-d8dc-439f-9a3b-c772bf4a311c" providerId="ADAL" clId="{65E4956F-D451-4500-9E30-0B766A8405C4}" dt="2023-01-31T06:52:44.336" v="2111" actId="1076"/>
        <pc:sldMkLst>
          <pc:docMk/>
          <pc:sldMk cId="2920620339" sldId="724"/>
        </pc:sldMkLst>
        <pc:spChg chg="mod">
          <ac:chgData name="Matthieu De Mari" userId="dfb708c9-d8dc-439f-9a3b-c772bf4a311c" providerId="ADAL" clId="{65E4956F-D451-4500-9E30-0B766A8405C4}" dt="2023-01-31T06:52:21.191" v="2107" actId="20577"/>
          <ac:spMkLst>
            <pc:docMk/>
            <pc:sldMk cId="2920620339" sldId="724"/>
            <ac:spMk id="3" creationId="{0F53CA20-FD68-BCFD-A748-1DE206D1241E}"/>
          </ac:spMkLst>
        </pc:spChg>
        <pc:picChg chg="del">
          <ac:chgData name="Matthieu De Mari" userId="dfb708c9-d8dc-439f-9a3b-c772bf4a311c" providerId="ADAL" clId="{65E4956F-D451-4500-9E30-0B766A8405C4}" dt="2023-01-31T06:52:17.877" v="2097" actId="478"/>
          <ac:picMkLst>
            <pc:docMk/>
            <pc:sldMk cId="2920620339" sldId="724"/>
            <ac:picMk id="5" creationId="{C4079C9D-8EF8-2D5B-7382-55FCE3171E8E}"/>
          </ac:picMkLst>
        </pc:picChg>
        <pc:picChg chg="add mod">
          <ac:chgData name="Matthieu De Mari" userId="dfb708c9-d8dc-439f-9a3b-c772bf4a311c" providerId="ADAL" clId="{65E4956F-D451-4500-9E30-0B766A8405C4}" dt="2023-01-31T06:52:44.336" v="2111" actId="1076"/>
          <ac:picMkLst>
            <pc:docMk/>
            <pc:sldMk cId="2920620339" sldId="724"/>
            <ac:picMk id="6" creationId="{4EFF7029-43C4-21B4-3400-283B786D84E9}"/>
          </ac:picMkLst>
        </pc:picChg>
      </pc:sldChg>
      <pc:sldChg chg="del">
        <pc:chgData name="Matthieu De Mari" userId="dfb708c9-d8dc-439f-9a3b-c772bf4a311c" providerId="ADAL" clId="{65E4956F-D451-4500-9E30-0B766A8405C4}" dt="2023-01-31T06:32:16.578" v="25" actId="47"/>
        <pc:sldMkLst>
          <pc:docMk/>
          <pc:sldMk cId="1528440173" sldId="725"/>
        </pc:sldMkLst>
      </pc:sldChg>
      <pc:sldChg chg="addSp delSp modSp add mod">
        <pc:chgData name="Matthieu De Mari" userId="dfb708c9-d8dc-439f-9a3b-c772bf4a311c" providerId="ADAL" clId="{65E4956F-D451-4500-9E30-0B766A8405C4}" dt="2023-01-31T06:54:06.414" v="2279" actId="14100"/>
        <pc:sldMkLst>
          <pc:docMk/>
          <pc:sldMk cId="2821685648" sldId="725"/>
        </pc:sldMkLst>
        <pc:spChg chg="mod">
          <ac:chgData name="Matthieu De Mari" userId="dfb708c9-d8dc-439f-9a3b-c772bf4a311c" providerId="ADAL" clId="{65E4956F-D451-4500-9E30-0B766A8405C4}" dt="2023-01-31T06:54:06.414" v="2279" actId="14100"/>
          <ac:spMkLst>
            <pc:docMk/>
            <pc:sldMk cId="2821685648" sldId="725"/>
            <ac:spMk id="3" creationId="{0F53CA20-FD68-BCFD-A748-1DE206D1241E}"/>
          </ac:spMkLst>
        </pc:spChg>
        <pc:picChg chg="add mod">
          <ac:chgData name="Matthieu De Mari" userId="dfb708c9-d8dc-439f-9a3b-c772bf4a311c" providerId="ADAL" clId="{65E4956F-D451-4500-9E30-0B766A8405C4}" dt="2023-01-31T06:53:57.206" v="2275" actId="14100"/>
          <ac:picMkLst>
            <pc:docMk/>
            <pc:sldMk cId="2821685648" sldId="725"/>
            <ac:picMk id="5" creationId="{2C27AF9B-A891-01FC-551F-C9477D886563}"/>
          </ac:picMkLst>
        </pc:picChg>
        <pc:picChg chg="del">
          <ac:chgData name="Matthieu De Mari" userId="dfb708c9-d8dc-439f-9a3b-c772bf4a311c" providerId="ADAL" clId="{65E4956F-D451-4500-9E30-0B766A8405C4}" dt="2023-01-31T06:52:54.826" v="2113" actId="478"/>
          <ac:picMkLst>
            <pc:docMk/>
            <pc:sldMk cId="2821685648" sldId="725"/>
            <ac:picMk id="6" creationId="{4EFF7029-43C4-21B4-3400-283B786D84E9}"/>
          </ac:picMkLst>
        </pc:picChg>
      </pc:sldChg>
      <pc:sldChg chg="addSp delSp modSp add mod chgLayout">
        <pc:chgData name="Matthieu De Mari" userId="dfb708c9-d8dc-439f-9a3b-c772bf4a311c" providerId="ADAL" clId="{65E4956F-D451-4500-9E30-0B766A8405C4}" dt="2023-01-31T06:54:51.892" v="2318" actId="1076"/>
        <pc:sldMkLst>
          <pc:docMk/>
          <pc:sldMk cId="1844672411" sldId="726"/>
        </pc:sldMkLst>
        <pc:spChg chg="mod ord">
          <ac:chgData name="Matthieu De Mari" userId="dfb708c9-d8dc-439f-9a3b-c772bf4a311c" providerId="ADAL" clId="{65E4956F-D451-4500-9E30-0B766A8405C4}" dt="2023-01-31T06:54:25.262" v="2281" actId="700"/>
          <ac:spMkLst>
            <pc:docMk/>
            <pc:sldMk cId="1844672411" sldId="726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6:54:33.397" v="2313" actId="20577"/>
          <ac:spMkLst>
            <pc:docMk/>
            <pc:sldMk cId="1844672411" sldId="726"/>
            <ac:spMk id="3" creationId="{0F53CA20-FD68-BCFD-A748-1DE206D1241E}"/>
          </ac:spMkLst>
        </pc:spChg>
        <pc:picChg chg="del">
          <ac:chgData name="Matthieu De Mari" userId="dfb708c9-d8dc-439f-9a3b-c772bf4a311c" providerId="ADAL" clId="{65E4956F-D451-4500-9E30-0B766A8405C4}" dt="2023-01-31T06:54:26.714" v="2282" actId="478"/>
          <ac:picMkLst>
            <pc:docMk/>
            <pc:sldMk cId="1844672411" sldId="726"/>
            <ac:picMk id="5" creationId="{2C27AF9B-A891-01FC-551F-C9477D886563}"/>
          </ac:picMkLst>
        </pc:picChg>
        <pc:picChg chg="add mod">
          <ac:chgData name="Matthieu De Mari" userId="dfb708c9-d8dc-439f-9a3b-c772bf4a311c" providerId="ADAL" clId="{65E4956F-D451-4500-9E30-0B766A8405C4}" dt="2023-01-31T06:54:51.892" v="2318" actId="1076"/>
          <ac:picMkLst>
            <pc:docMk/>
            <pc:sldMk cId="1844672411" sldId="726"/>
            <ac:picMk id="6" creationId="{4540EFBF-8578-A5F3-4010-B316A15A456E}"/>
          </ac:picMkLst>
        </pc:picChg>
      </pc:sldChg>
      <pc:sldChg chg="del">
        <pc:chgData name="Matthieu De Mari" userId="dfb708c9-d8dc-439f-9a3b-c772bf4a311c" providerId="ADAL" clId="{65E4956F-D451-4500-9E30-0B766A8405C4}" dt="2023-01-31T06:32:16.578" v="25" actId="47"/>
        <pc:sldMkLst>
          <pc:docMk/>
          <pc:sldMk cId="2673247620" sldId="726"/>
        </pc:sldMkLst>
      </pc:sldChg>
      <pc:sldChg chg="new del">
        <pc:chgData name="Matthieu De Mari" userId="dfb708c9-d8dc-439f-9a3b-c772bf4a311c" providerId="ADAL" clId="{65E4956F-D451-4500-9E30-0B766A8405C4}" dt="2023-01-31T07:00:42.207" v="2882" actId="47"/>
        <pc:sldMkLst>
          <pc:docMk/>
          <pc:sldMk cId="1182150485" sldId="727"/>
        </pc:sldMkLst>
      </pc:sldChg>
      <pc:sldChg chg="del">
        <pc:chgData name="Matthieu De Mari" userId="dfb708c9-d8dc-439f-9a3b-c772bf4a311c" providerId="ADAL" clId="{65E4956F-D451-4500-9E30-0B766A8405C4}" dt="2023-01-31T06:32:16.578" v="25" actId="47"/>
        <pc:sldMkLst>
          <pc:docMk/>
          <pc:sldMk cId="2566220271" sldId="727"/>
        </pc:sldMkLst>
      </pc:sldChg>
      <pc:sldChg chg="modSp add mod ord">
        <pc:chgData name="Matthieu De Mari" userId="dfb708c9-d8dc-439f-9a3b-c772bf4a311c" providerId="ADAL" clId="{65E4956F-D451-4500-9E30-0B766A8405C4}" dt="2023-01-31T07:01:41.023" v="2911"/>
        <pc:sldMkLst>
          <pc:docMk/>
          <pc:sldMk cId="1519552416" sldId="728"/>
        </pc:sldMkLst>
        <pc:spChg chg="mod">
          <ac:chgData name="Matthieu De Mari" userId="dfb708c9-d8dc-439f-9a3b-c772bf4a311c" providerId="ADAL" clId="{65E4956F-D451-4500-9E30-0B766A8405C4}" dt="2023-01-31T07:01:36.529" v="2909" actId="20577"/>
          <ac:spMkLst>
            <pc:docMk/>
            <pc:sldMk cId="1519552416" sldId="728"/>
            <ac:spMk id="3" creationId="{0F53CA20-FD68-BCFD-A748-1DE206D1241E}"/>
          </ac:spMkLst>
        </pc:spChg>
      </pc:sldChg>
      <pc:sldChg chg="del">
        <pc:chgData name="Matthieu De Mari" userId="dfb708c9-d8dc-439f-9a3b-c772bf4a311c" providerId="ADAL" clId="{65E4956F-D451-4500-9E30-0B766A8405C4}" dt="2023-01-31T06:32:17.861" v="26" actId="47"/>
        <pc:sldMkLst>
          <pc:docMk/>
          <pc:sldMk cId="4081201707" sldId="728"/>
        </pc:sldMkLst>
      </pc:sldChg>
      <pc:sldChg chg="modSp add mod">
        <pc:chgData name="Matthieu De Mari" userId="dfb708c9-d8dc-439f-9a3b-c772bf4a311c" providerId="ADAL" clId="{65E4956F-D451-4500-9E30-0B766A8405C4}" dt="2023-01-31T07:03:06.353" v="2940" actId="20577"/>
        <pc:sldMkLst>
          <pc:docMk/>
          <pc:sldMk cId="1576219694" sldId="729"/>
        </pc:sldMkLst>
        <pc:spChg chg="mod">
          <ac:chgData name="Matthieu De Mari" userId="dfb708c9-d8dc-439f-9a3b-c772bf4a311c" providerId="ADAL" clId="{65E4956F-D451-4500-9E30-0B766A8405C4}" dt="2023-01-31T07:03:06.353" v="2940" actId="20577"/>
          <ac:spMkLst>
            <pc:docMk/>
            <pc:sldMk cId="1576219694" sldId="729"/>
            <ac:spMk id="3" creationId="{0F53CA20-FD68-BCFD-A748-1DE206D1241E}"/>
          </ac:spMkLst>
        </pc:spChg>
      </pc:sldChg>
      <pc:sldChg chg="del">
        <pc:chgData name="Matthieu De Mari" userId="dfb708c9-d8dc-439f-9a3b-c772bf4a311c" providerId="ADAL" clId="{65E4956F-D451-4500-9E30-0B766A8405C4}" dt="2023-01-31T06:32:17.861" v="26" actId="47"/>
        <pc:sldMkLst>
          <pc:docMk/>
          <pc:sldMk cId="2839984274" sldId="729"/>
        </pc:sldMkLst>
      </pc:sldChg>
      <pc:sldChg chg="addSp delSp modSp add mod modClrScheme chgLayout">
        <pc:chgData name="Matthieu De Mari" userId="dfb708c9-d8dc-439f-9a3b-c772bf4a311c" providerId="ADAL" clId="{65E4956F-D451-4500-9E30-0B766A8405C4}" dt="2023-01-31T07:07:48.115" v="3276" actId="207"/>
        <pc:sldMkLst>
          <pc:docMk/>
          <pc:sldMk cId="572492002" sldId="730"/>
        </pc:sldMkLst>
        <pc:spChg chg="mod ord">
          <ac:chgData name="Matthieu De Mari" userId="dfb708c9-d8dc-439f-9a3b-c772bf4a311c" providerId="ADAL" clId="{65E4956F-D451-4500-9E30-0B766A8405C4}" dt="2023-01-31T07:04:31.563" v="2952" actId="700"/>
          <ac:spMkLst>
            <pc:docMk/>
            <pc:sldMk cId="572492002" sldId="730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7:06:14.697" v="3157" actId="207"/>
          <ac:spMkLst>
            <pc:docMk/>
            <pc:sldMk cId="572492002" sldId="730"/>
            <ac:spMk id="3" creationId="{0F53CA20-FD68-BCFD-A748-1DE206D1241E}"/>
          </ac:spMkLst>
        </pc:spChg>
        <pc:spChg chg="add del mod ord">
          <ac:chgData name="Matthieu De Mari" userId="dfb708c9-d8dc-439f-9a3b-c772bf4a311c" providerId="ADAL" clId="{65E4956F-D451-4500-9E30-0B766A8405C4}" dt="2023-01-31T07:04:15.494" v="2949" actId="700"/>
          <ac:spMkLst>
            <pc:docMk/>
            <pc:sldMk cId="572492002" sldId="730"/>
            <ac:spMk id="4" creationId="{039B704A-C9D8-A711-8639-3078F2B71CE0}"/>
          </ac:spMkLst>
        </pc:spChg>
        <pc:spChg chg="add mod ord">
          <ac:chgData name="Matthieu De Mari" userId="dfb708c9-d8dc-439f-9a3b-c772bf4a311c" providerId="ADAL" clId="{65E4956F-D451-4500-9E30-0B766A8405C4}" dt="2023-01-31T07:07:48.115" v="3276" actId="207"/>
          <ac:spMkLst>
            <pc:docMk/>
            <pc:sldMk cId="572492002" sldId="730"/>
            <ac:spMk id="5" creationId="{66A1EF0B-B237-224B-4939-A0F69A767AFA}"/>
          </ac:spMkLst>
        </pc:spChg>
      </pc:sldChg>
      <pc:sldChg chg="del">
        <pc:chgData name="Matthieu De Mari" userId="dfb708c9-d8dc-439f-9a3b-c772bf4a311c" providerId="ADAL" clId="{65E4956F-D451-4500-9E30-0B766A8405C4}" dt="2023-01-31T06:32:17.861" v="26" actId="47"/>
        <pc:sldMkLst>
          <pc:docMk/>
          <pc:sldMk cId="2917244812" sldId="730"/>
        </pc:sldMkLst>
      </pc:sldChg>
      <pc:sldChg chg="del">
        <pc:chgData name="Matthieu De Mari" userId="dfb708c9-d8dc-439f-9a3b-c772bf4a311c" providerId="ADAL" clId="{65E4956F-D451-4500-9E30-0B766A8405C4}" dt="2023-01-31T06:32:17.861" v="26" actId="47"/>
        <pc:sldMkLst>
          <pc:docMk/>
          <pc:sldMk cId="120187793" sldId="731"/>
        </pc:sldMkLst>
      </pc:sldChg>
      <pc:sldChg chg="addSp modSp add mod modClrScheme chgLayout">
        <pc:chgData name="Matthieu De Mari" userId="dfb708c9-d8dc-439f-9a3b-c772bf4a311c" providerId="ADAL" clId="{65E4956F-D451-4500-9E30-0B766A8405C4}" dt="2023-01-31T07:10:24.295" v="3501" actId="207"/>
        <pc:sldMkLst>
          <pc:docMk/>
          <pc:sldMk cId="2721582871" sldId="731"/>
        </pc:sldMkLst>
        <pc:spChg chg="mod ord">
          <ac:chgData name="Matthieu De Mari" userId="dfb708c9-d8dc-439f-9a3b-c772bf4a311c" providerId="ADAL" clId="{65E4956F-D451-4500-9E30-0B766A8405C4}" dt="2023-01-31T07:04:43.812" v="2959" actId="700"/>
          <ac:spMkLst>
            <pc:docMk/>
            <pc:sldMk cId="2721582871" sldId="731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7:08:35.108" v="3317" actId="27636"/>
          <ac:spMkLst>
            <pc:docMk/>
            <pc:sldMk cId="2721582871" sldId="731"/>
            <ac:spMk id="3" creationId="{0F53CA20-FD68-BCFD-A748-1DE206D1241E}"/>
          </ac:spMkLst>
        </pc:spChg>
        <pc:spChg chg="add mod ord">
          <ac:chgData name="Matthieu De Mari" userId="dfb708c9-d8dc-439f-9a3b-c772bf4a311c" providerId="ADAL" clId="{65E4956F-D451-4500-9E30-0B766A8405C4}" dt="2023-01-31T07:10:24.295" v="3501" actId="207"/>
          <ac:spMkLst>
            <pc:docMk/>
            <pc:sldMk cId="2721582871" sldId="731"/>
            <ac:spMk id="4" creationId="{7104DB91-75EC-85D6-1904-7DEE05F3216F}"/>
          </ac:spMkLst>
        </pc:spChg>
      </pc:sldChg>
      <pc:sldChg chg="del">
        <pc:chgData name="Matthieu De Mari" userId="dfb708c9-d8dc-439f-9a3b-c772bf4a311c" providerId="ADAL" clId="{65E4956F-D451-4500-9E30-0B766A8405C4}" dt="2023-01-31T06:32:17.861" v="26" actId="47"/>
        <pc:sldMkLst>
          <pc:docMk/>
          <pc:sldMk cId="2296605209" sldId="732"/>
        </pc:sldMkLst>
      </pc:sldChg>
      <pc:sldChg chg="addSp modSp add mod modClrScheme chgLayout">
        <pc:chgData name="Matthieu De Mari" userId="dfb708c9-d8dc-439f-9a3b-c772bf4a311c" providerId="ADAL" clId="{65E4956F-D451-4500-9E30-0B766A8405C4}" dt="2023-01-31T07:12:39.959" v="3622" actId="207"/>
        <pc:sldMkLst>
          <pc:docMk/>
          <pc:sldMk cId="3224935516" sldId="732"/>
        </pc:sldMkLst>
        <pc:spChg chg="mod ord">
          <ac:chgData name="Matthieu De Mari" userId="dfb708c9-d8dc-439f-9a3b-c772bf4a311c" providerId="ADAL" clId="{65E4956F-D451-4500-9E30-0B766A8405C4}" dt="2023-01-31T07:04:50.929" v="2966" actId="700"/>
          <ac:spMkLst>
            <pc:docMk/>
            <pc:sldMk cId="3224935516" sldId="732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7:12:20.770" v="3603" actId="27636"/>
          <ac:spMkLst>
            <pc:docMk/>
            <pc:sldMk cId="3224935516" sldId="732"/>
            <ac:spMk id="3" creationId="{0F53CA20-FD68-BCFD-A748-1DE206D1241E}"/>
          </ac:spMkLst>
        </pc:spChg>
        <pc:spChg chg="add mod ord">
          <ac:chgData name="Matthieu De Mari" userId="dfb708c9-d8dc-439f-9a3b-c772bf4a311c" providerId="ADAL" clId="{65E4956F-D451-4500-9E30-0B766A8405C4}" dt="2023-01-31T07:12:39.959" v="3622" actId="207"/>
          <ac:spMkLst>
            <pc:docMk/>
            <pc:sldMk cId="3224935516" sldId="732"/>
            <ac:spMk id="4" creationId="{BA8F2754-6463-9F4B-3C12-097690EC0A6C}"/>
          </ac:spMkLst>
        </pc:spChg>
      </pc:sldChg>
      <pc:sldChg chg="del">
        <pc:chgData name="Matthieu De Mari" userId="dfb708c9-d8dc-439f-9a3b-c772bf4a311c" providerId="ADAL" clId="{65E4956F-D451-4500-9E30-0B766A8405C4}" dt="2023-01-31T06:32:17.861" v="26" actId="47"/>
        <pc:sldMkLst>
          <pc:docMk/>
          <pc:sldMk cId="3236866676" sldId="733"/>
        </pc:sldMkLst>
      </pc:sldChg>
      <pc:sldChg chg="delSp modSp add mod modClrScheme chgLayout">
        <pc:chgData name="Matthieu De Mari" userId="dfb708c9-d8dc-439f-9a3b-c772bf4a311c" providerId="ADAL" clId="{65E4956F-D451-4500-9E30-0B766A8405C4}" dt="2023-01-31T07:17:38.858" v="4259" actId="20577"/>
        <pc:sldMkLst>
          <pc:docMk/>
          <pc:sldMk cId="3957896338" sldId="733"/>
        </pc:sldMkLst>
        <pc:spChg chg="mod ord">
          <ac:chgData name="Matthieu De Mari" userId="dfb708c9-d8dc-439f-9a3b-c772bf4a311c" providerId="ADAL" clId="{65E4956F-D451-4500-9E30-0B766A8405C4}" dt="2023-01-31T07:15:38.007" v="4032" actId="700"/>
          <ac:spMkLst>
            <pc:docMk/>
            <pc:sldMk cId="3957896338" sldId="733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7:17:38.858" v="4259" actId="20577"/>
          <ac:spMkLst>
            <pc:docMk/>
            <pc:sldMk cId="3957896338" sldId="733"/>
            <ac:spMk id="3" creationId="{0F53CA20-FD68-BCFD-A748-1DE206D1241E}"/>
          </ac:spMkLst>
        </pc:spChg>
        <pc:spChg chg="del mod">
          <ac:chgData name="Matthieu De Mari" userId="dfb708c9-d8dc-439f-9a3b-c772bf4a311c" providerId="ADAL" clId="{65E4956F-D451-4500-9E30-0B766A8405C4}" dt="2023-01-31T07:15:38.007" v="4032" actId="700"/>
          <ac:spMkLst>
            <pc:docMk/>
            <pc:sldMk cId="3957896338" sldId="733"/>
            <ac:spMk id="4" creationId="{BA8F2754-6463-9F4B-3C12-097690EC0A6C}"/>
          </ac:spMkLst>
        </pc:spChg>
      </pc:sldChg>
      <pc:sldChg chg="addSp delSp modSp add mod modClrScheme chgLayout">
        <pc:chgData name="Matthieu De Mari" userId="dfb708c9-d8dc-439f-9a3b-c772bf4a311c" providerId="ADAL" clId="{65E4956F-D451-4500-9E30-0B766A8405C4}" dt="2023-01-31T07:23:40.167" v="4886"/>
        <pc:sldMkLst>
          <pc:docMk/>
          <pc:sldMk cId="902592151" sldId="734"/>
        </pc:sldMkLst>
        <pc:spChg chg="mod ord">
          <ac:chgData name="Matthieu De Mari" userId="dfb708c9-d8dc-439f-9a3b-c772bf4a311c" providerId="ADAL" clId="{65E4956F-D451-4500-9E30-0B766A8405C4}" dt="2023-01-31T07:19:25.962" v="4409" actId="700"/>
          <ac:spMkLst>
            <pc:docMk/>
            <pc:sldMk cId="902592151" sldId="734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7:23:36.638" v="4885"/>
          <ac:spMkLst>
            <pc:docMk/>
            <pc:sldMk cId="902592151" sldId="734"/>
            <ac:spMk id="3" creationId="{0F53CA20-FD68-BCFD-A748-1DE206D1241E}"/>
          </ac:spMkLst>
        </pc:spChg>
        <pc:spChg chg="add del mod ord">
          <ac:chgData name="Matthieu De Mari" userId="dfb708c9-d8dc-439f-9a3b-c772bf4a311c" providerId="ADAL" clId="{65E4956F-D451-4500-9E30-0B766A8405C4}" dt="2023-01-31T07:17:53.729" v="4302" actId="478"/>
          <ac:spMkLst>
            <pc:docMk/>
            <pc:sldMk cId="902592151" sldId="734"/>
            <ac:spMk id="4" creationId="{679DF58F-AAE5-9F5F-7F20-6DF285028CD2}"/>
          </ac:spMkLst>
        </pc:spChg>
        <pc:spChg chg="add mod ord">
          <ac:chgData name="Matthieu De Mari" userId="dfb708c9-d8dc-439f-9a3b-c772bf4a311c" providerId="ADAL" clId="{65E4956F-D451-4500-9E30-0B766A8405C4}" dt="2023-01-31T07:23:40.167" v="4886"/>
          <ac:spMkLst>
            <pc:docMk/>
            <pc:sldMk cId="902592151" sldId="734"/>
            <ac:spMk id="5" creationId="{D06B9D64-CDDF-1120-2C4A-F0A846476B95}"/>
          </ac:spMkLst>
        </pc:spChg>
      </pc:sldChg>
      <pc:sldChg chg="del">
        <pc:chgData name="Matthieu De Mari" userId="dfb708c9-d8dc-439f-9a3b-c772bf4a311c" providerId="ADAL" clId="{65E4956F-D451-4500-9E30-0B766A8405C4}" dt="2023-01-31T06:32:17.861" v="26" actId="47"/>
        <pc:sldMkLst>
          <pc:docMk/>
          <pc:sldMk cId="2129779940" sldId="734"/>
        </pc:sldMkLst>
      </pc:sldChg>
      <pc:sldChg chg="modSp add mod">
        <pc:chgData name="Matthieu De Mari" userId="dfb708c9-d8dc-439f-9a3b-c772bf4a311c" providerId="ADAL" clId="{65E4956F-D451-4500-9E30-0B766A8405C4}" dt="2023-01-31T07:23:32.033" v="4884"/>
        <pc:sldMkLst>
          <pc:docMk/>
          <pc:sldMk cId="1553292120" sldId="735"/>
        </pc:sldMkLst>
        <pc:spChg chg="mod">
          <ac:chgData name="Matthieu De Mari" userId="dfb708c9-d8dc-439f-9a3b-c772bf4a311c" providerId="ADAL" clId="{65E4956F-D451-4500-9E30-0B766A8405C4}" dt="2023-01-31T07:23:25.364" v="4883" actId="20577"/>
          <ac:spMkLst>
            <pc:docMk/>
            <pc:sldMk cId="1553292120" sldId="735"/>
            <ac:spMk id="3" creationId="{0F53CA20-FD68-BCFD-A748-1DE206D1241E}"/>
          </ac:spMkLst>
        </pc:spChg>
        <pc:spChg chg="mod">
          <ac:chgData name="Matthieu De Mari" userId="dfb708c9-d8dc-439f-9a3b-c772bf4a311c" providerId="ADAL" clId="{65E4956F-D451-4500-9E30-0B766A8405C4}" dt="2023-01-31T07:23:32.033" v="4884"/>
          <ac:spMkLst>
            <pc:docMk/>
            <pc:sldMk cId="1553292120" sldId="735"/>
            <ac:spMk id="5" creationId="{D06B9D64-CDDF-1120-2C4A-F0A846476B95}"/>
          </ac:spMkLst>
        </pc:spChg>
      </pc:sldChg>
      <pc:sldChg chg="addSp delSp modSp add mod">
        <pc:chgData name="Matthieu De Mari" userId="dfb708c9-d8dc-439f-9a3b-c772bf4a311c" providerId="ADAL" clId="{65E4956F-D451-4500-9E30-0B766A8405C4}" dt="2023-01-31T07:25:13.338" v="5009" actId="6549"/>
        <pc:sldMkLst>
          <pc:docMk/>
          <pc:sldMk cId="4037855952" sldId="736"/>
        </pc:sldMkLst>
        <pc:spChg chg="del">
          <ac:chgData name="Matthieu De Mari" userId="dfb708c9-d8dc-439f-9a3b-c772bf4a311c" providerId="ADAL" clId="{65E4956F-D451-4500-9E30-0B766A8405C4}" dt="2023-01-31T07:24:04.495" v="4888" actId="478"/>
          <ac:spMkLst>
            <pc:docMk/>
            <pc:sldMk cId="4037855952" sldId="736"/>
            <ac:spMk id="3" creationId="{0F53CA20-FD68-BCFD-A748-1DE206D1241E}"/>
          </ac:spMkLst>
        </pc:spChg>
        <pc:spChg chg="del">
          <ac:chgData name="Matthieu De Mari" userId="dfb708c9-d8dc-439f-9a3b-c772bf4a311c" providerId="ADAL" clId="{65E4956F-D451-4500-9E30-0B766A8405C4}" dt="2023-01-31T07:24:06.052" v="4889" actId="478"/>
          <ac:spMkLst>
            <pc:docMk/>
            <pc:sldMk cId="4037855952" sldId="736"/>
            <ac:spMk id="5" creationId="{D06B9D64-CDDF-1120-2C4A-F0A846476B95}"/>
          </ac:spMkLst>
        </pc:spChg>
        <pc:spChg chg="add del mod">
          <ac:chgData name="Matthieu De Mari" userId="dfb708c9-d8dc-439f-9a3b-c772bf4a311c" providerId="ADAL" clId="{65E4956F-D451-4500-9E30-0B766A8405C4}" dt="2023-01-31T07:24:07.479" v="4891" actId="478"/>
          <ac:spMkLst>
            <pc:docMk/>
            <pc:sldMk cId="4037855952" sldId="736"/>
            <ac:spMk id="6" creationId="{6944A902-255B-34C8-ECB8-AF1FB101229A}"/>
          </ac:spMkLst>
        </pc:spChg>
        <pc:spChg chg="add del mod">
          <ac:chgData name="Matthieu De Mari" userId="dfb708c9-d8dc-439f-9a3b-c772bf4a311c" providerId="ADAL" clId="{65E4956F-D451-4500-9E30-0B766A8405C4}" dt="2023-01-31T07:24:06.394" v="4890" actId="478"/>
          <ac:spMkLst>
            <pc:docMk/>
            <pc:sldMk cId="4037855952" sldId="736"/>
            <ac:spMk id="8" creationId="{D4711EE8-38F4-A0D1-F8F3-DD2B6D60BE20}"/>
          </ac:spMkLst>
        </pc:spChg>
        <pc:spChg chg="add mod">
          <ac:chgData name="Matthieu De Mari" userId="dfb708c9-d8dc-439f-9a3b-c772bf4a311c" providerId="ADAL" clId="{65E4956F-D451-4500-9E30-0B766A8405C4}" dt="2023-01-31T07:25:13.338" v="5009" actId="6549"/>
          <ac:spMkLst>
            <pc:docMk/>
            <pc:sldMk cId="4037855952" sldId="736"/>
            <ac:spMk id="11" creationId="{9D486792-A1B6-C3D7-C246-48881289AB7E}"/>
          </ac:spMkLst>
        </pc:spChg>
        <pc:picChg chg="add mod">
          <ac:chgData name="Matthieu De Mari" userId="dfb708c9-d8dc-439f-9a3b-c772bf4a311c" providerId="ADAL" clId="{65E4956F-D451-4500-9E30-0B766A8405C4}" dt="2023-01-31T07:24:31.604" v="4895" actId="14100"/>
          <ac:picMkLst>
            <pc:docMk/>
            <pc:sldMk cId="4037855952" sldId="736"/>
            <ac:picMk id="10" creationId="{57E1F6A2-82F6-1462-613B-C8396C4B76D3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7:26:29.854" v="5031" actId="14100"/>
        <pc:sldMkLst>
          <pc:docMk/>
          <pc:sldMk cId="884667995" sldId="737"/>
        </pc:sldMkLst>
        <pc:spChg chg="add del mod">
          <ac:chgData name="Matthieu De Mari" userId="dfb708c9-d8dc-439f-9a3b-c772bf4a311c" providerId="ADAL" clId="{65E4956F-D451-4500-9E30-0B766A8405C4}" dt="2023-01-31T07:25:35.768" v="5013" actId="478"/>
          <ac:spMkLst>
            <pc:docMk/>
            <pc:sldMk cId="884667995" sldId="737"/>
            <ac:spMk id="4" creationId="{739F59AF-8BE9-FAC5-922C-F1A2619C33DF}"/>
          </ac:spMkLst>
        </pc:spChg>
        <pc:spChg chg="del">
          <ac:chgData name="Matthieu De Mari" userId="dfb708c9-d8dc-439f-9a3b-c772bf4a311c" providerId="ADAL" clId="{65E4956F-D451-4500-9E30-0B766A8405C4}" dt="2023-01-31T07:25:35.163" v="5012" actId="478"/>
          <ac:spMkLst>
            <pc:docMk/>
            <pc:sldMk cId="884667995" sldId="737"/>
            <ac:spMk id="11" creationId="{9D486792-A1B6-C3D7-C246-48881289AB7E}"/>
          </ac:spMkLst>
        </pc:spChg>
        <pc:picChg chg="add mod">
          <ac:chgData name="Matthieu De Mari" userId="dfb708c9-d8dc-439f-9a3b-c772bf4a311c" providerId="ADAL" clId="{65E4956F-D451-4500-9E30-0B766A8405C4}" dt="2023-01-31T07:25:45.362" v="5019" actId="1076"/>
          <ac:picMkLst>
            <pc:docMk/>
            <pc:sldMk cId="884667995" sldId="737"/>
            <ac:picMk id="6" creationId="{9058E7E9-51E0-DF3A-4BFA-542A67867FF8}"/>
          </ac:picMkLst>
        </pc:picChg>
        <pc:picChg chg="add mod">
          <ac:chgData name="Matthieu De Mari" userId="dfb708c9-d8dc-439f-9a3b-c772bf4a311c" providerId="ADAL" clId="{65E4956F-D451-4500-9E30-0B766A8405C4}" dt="2023-01-31T07:26:05.247" v="5024" actId="1076"/>
          <ac:picMkLst>
            <pc:docMk/>
            <pc:sldMk cId="884667995" sldId="737"/>
            <ac:picMk id="8" creationId="{487A7802-386D-63D1-001D-6C45BCF971E3}"/>
          </ac:picMkLst>
        </pc:picChg>
        <pc:picChg chg="del">
          <ac:chgData name="Matthieu De Mari" userId="dfb708c9-d8dc-439f-9a3b-c772bf4a311c" providerId="ADAL" clId="{65E4956F-D451-4500-9E30-0B766A8405C4}" dt="2023-01-31T07:25:33.856" v="5011" actId="478"/>
          <ac:picMkLst>
            <pc:docMk/>
            <pc:sldMk cId="884667995" sldId="737"/>
            <ac:picMk id="10" creationId="{57E1F6A2-82F6-1462-613B-C8396C4B76D3}"/>
          </ac:picMkLst>
        </pc:picChg>
        <pc:picChg chg="add mod">
          <ac:chgData name="Matthieu De Mari" userId="dfb708c9-d8dc-439f-9a3b-c772bf4a311c" providerId="ADAL" clId="{65E4956F-D451-4500-9E30-0B766A8405C4}" dt="2023-01-31T07:26:29.854" v="5031" actId="14100"/>
          <ac:picMkLst>
            <pc:docMk/>
            <pc:sldMk cId="884667995" sldId="737"/>
            <ac:picMk id="12" creationId="{5313EACC-41E3-2009-5183-E05832F8AA88}"/>
          </ac:picMkLst>
        </pc:picChg>
      </pc:sldChg>
      <pc:sldChg chg="addSp delSp modSp add mod modClrScheme chgLayout">
        <pc:chgData name="Matthieu De Mari" userId="dfb708c9-d8dc-439f-9a3b-c772bf4a311c" providerId="ADAL" clId="{65E4956F-D451-4500-9E30-0B766A8405C4}" dt="2023-01-31T07:27:32.798" v="5097" actId="5793"/>
        <pc:sldMkLst>
          <pc:docMk/>
          <pc:sldMk cId="3154432922" sldId="738"/>
        </pc:sldMkLst>
        <pc:spChg chg="mod ord">
          <ac:chgData name="Matthieu De Mari" userId="dfb708c9-d8dc-439f-9a3b-c772bf4a311c" providerId="ADAL" clId="{65E4956F-D451-4500-9E30-0B766A8405C4}" dt="2023-01-31T07:27:01.145" v="5033" actId="700"/>
          <ac:spMkLst>
            <pc:docMk/>
            <pc:sldMk cId="3154432922" sldId="738"/>
            <ac:spMk id="2" creationId="{2E3E33E8-2C3B-E5C7-E73C-86BCBC9D4811}"/>
          </ac:spMkLst>
        </pc:spChg>
        <pc:spChg chg="add mod ord">
          <ac:chgData name="Matthieu De Mari" userId="dfb708c9-d8dc-439f-9a3b-c772bf4a311c" providerId="ADAL" clId="{65E4956F-D451-4500-9E30-0B766A8405C4}" dt="2023-01-31T07:27:32.798" v="5097" actId="5793"/>
          <ac:spMkLst>
            <pc:docMk/>
            <pc:sldMk cId="3154432922" sldId="738"/>
            <ac:spMk id="3" creationId="{9CCC4100-ACF1-21D8-E2F0-B59E569FE124}"/>
          </ac:spMkLst>
        </pc:spChg>
        <pc:picChg chg="add mod">
          <ac:chgData name="Matthieu De Mari" userId="dfb708c9-d8dc-439f-9a3b-c772bf4a311c" providerId="ADAL" clId="{65E4956F-D451-4500-9E30-0B766A8405C4}" dt="2023-01-31T07:27:24.115" v="5095" actId="1076"/>
          <ac:picMkLst>
            <pc:docMk/>
            <pc:sldMk cId="3154432922" sldId="738"/>
            <ac:picMk id="5" creationId="{1ED91441-B3D7-F06B-3810-62FA29289834}"/>
          </ac:picMkLst>
        </pc:picChg>
        <pc:picChg chg="del">
          <ac:chgData name="Matthieu De Mari" userId="dfb708c9-d8dc-439f-9a3b-c772bf4a311c" providerId="ADAL" clId="{65E4956F-D451-4500-9E30-0B766A8405C4}" dt="2023-01-31T07:27:02.169" v="5034" actId="478"/>
          <ac:picMkLst>
            <pc:docMk/>
            <pc:sldMk cId="3154432922" sldId="738"/>
            <ac:picMk id="6" creationId="{9058E7E9-51E0-DF3A-4BFA-542A67867FF8}"/>
          </ac:picMkLst>
        </pc:picChg>
        <pc:picChg chg="del">
          <ac:chgData name="Matthieu De Mari" userId="dfb708c9-d8dc-439f-9a3b-c772bf4a311c" providerId="ADAL" clId="{65E4956F-D451-4500-9E30-0B766A8405C4}" dt="2023-01-31T07:27:03.115" v="5036" actId="478"/>
          <ac:picMkLst>
            <pc:docMk/>
            <pc:sldMk cId="3154432922" sldId="738"/>
            <ac:picMk id="8" creationId="{487A7802-386D-63D1-001D-6C45BCF971E3}"/>
          </ac:picMkLst>
        </pc:picChg>
        <pc:picChg chg="del">
          <ac:chgData name="Matthieu De Mari" userId="dfb708c9-d8dc-439f-9a3b-c772bf4a311c" providerId="ADAL" clId="{65E4956F-D451-4500-9E30-0B766A8405C4}" dt="2023-01-31T07:27:02.822" v="5035" actId="478"/>
          <ac:picMkLst>
            <pc:docMk/>
            <pc:sldMk cId="3154432922" sldId="738"/>
            <ac:picMk id="12" creationId="{5313EACC-41E3-2009-5183-E05832F8AA88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7:28:56.045" v="5208" actId="113"/>
        <pc:sldMkLst>
          <pc:docMk/>
          <pc:sldMk cId="2181237550" sldId="739"/>
        </pc:sldMkLst>
        <pc:spChg chg="mod">
          <ac:chgData name="Matthieu De Mari" userId="dfb708c9-d8dc-439f-9a3b-c772bf4a311c" providerId="ADAL" clId="{65E4956F-D451-4500-9E30-0B766A8405C4}" dt="2023-01-31T07:28:56.045" v="5208" actId="113"/>
          <ac:spMkLst>
            <pc:docMk/>
            <pc:sldMk cId="2181237550" sldId="739"/>
            <ac:spMk id="3" creationId="{9CCC4100-ACF1-21D8-E2F0-B59E569FE124}"/>
          </ac:spMkLst>
        </pc:spChg>
        <pc:picChg chg="del">
          <ac:chgData name="Matthieu De Mari" userId="dfb708c9-d8dc-439f-9a3b-c772bf4a311c" providerId="ADAL" clId="{65E4956F-D451-4500-9E30-0B766A8405C4}" dt="2023-01-31T07:27:37.972" v="5100" actId="478"/>
          <ac:picMkLst>
            <pc:docMk/>
            <pc:sldMk cId="2181237550" sldId="739"/>
            <ac:picMk id="5" creationId="{1ED91441-B3D7-F06B-3810-62FA29289834}"/>
          </ac:picMkLst>
        </pc:picChg>
        <pc:picChg chg="add mod">
          <ac:chgData name="Matthieu De Mari" userId="dfb708c9-d8dc-439f-9a3b-c772bf4a311c" providerId="ADAL" clId="{65E4956F-D451-4500-9E30-0B766A8405C4}" dt="2023-01-31T07:28:49.472" v="5203" actId="1035"/>
          <ac:picMkLst>
            <pc:docMk/>
            <pc:sldMk cId="2181237550" sldId="739"/>
            <ac:picMk id="6" creationId="{8B8D671B-2EC8-C530-E5AC-812756BEBC74}"/>
          </ac:picMkLst>
        </pc:picChg>
        <pc:picChg chg="add mod">
          <ac:chgData name="Matthieu De Mari" userId="dfb708c9-d8dc-439f-9a3b-c772bf4a311c" providerId="ADAL" clId="{65E4956F-D451-4500-9E30-0B766A8405C4}" dt="2023-01-31T07:28:46.796" v="5200" actId="1035"/>
          <ac:picMkLst>
            <pc:docMk/>
            <pc:sldMk cId="2181237550" sldId="739"/>
            <ac:picMk id="8" creationId="{CF82EE0B-5F4C-3F21-BC18-C3EC7B40AA9B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7:29:50.899" v="5322" actId="1076"/>
        <pc:sldMkLst>
          <pc:docMk/>
          <pc:sldMk cId="3775240853" sldId="740"/>
        </pc:sldMkLst>
        <pc:spChg chg="mod">
          <ac:chgData name="Matthieu De Mari" userId="dfb708c9-d8dc-439f-9a3b-c772bf4a311c" providerId="ADAL" clId="{65E4956F-D451-4500-9E30-0B766A8405C4}" dt="2023-01-31T07:29:44.261" v="5318" actId="20577"/>
          <ac:spMkLst>
            <pc:docMk/>
            <pc:sldMk cId="3775240853" sldId="740"/>
            <ac:spMk id="3" creationId="{9CCC4100-ACF1-21D8-E2F0-B59E569FE124}"/>
          </ac:spMkLst>
        </pc:spChg>
        <pc:picChg chg="add mod">
          <ac:chgData name="Matthieu De Mari" userId="dfb708c9-d8dc-439f-9a3b-c772bf4a311c" providerId="ADAL" clId="{65E4956F-D451-4500-9E30-0B766A8405C4}" dt="2023-01-31T07:29:50.899" v="5322" actId="1076"/>
          <ac:picMkLst>
            <pc:docMk/>
            <pc:sldMk cId="3775240853" sldId="740"/>
            <ac:picMk id="5" creationId="{FD21CF24-4FC6-B609-5999-572CF5F79F04}"/>
          </ac:picMkLst>
        </pc:picChg>
        <pc:picChg chg="del">
          <ac:chgData name="Matthieu De Mari" userId="dfb708c9-d8dc-439f-9a3b-c772bf4a311c" providerId="ADAL" clId="{65E4956F-D451-4500-9E30-0B766A8405C4}" dt="2023-01-31T07:29:14.210" v="5212" actId="478"/>
          <ac:picMkLst>
            <pc:docMk/>
            <pc:sldMk cId="3775240853" sldId="740"/>
            <ac:picMk id="6" creationId="{8B8D671B-2EC8-C530-E5AC-812756BEBC74}"/>
          </ac:picMkLst>
        </pc:picChg>
        <pc:picChg chg="del">
          <ac:chgData name="Matthieu De Mari" userId="dfb708c9-d8dc-439f-9a3b-c772bf4a311c" providerId="ADAL" clId="{65E4956F-D451-4500-9E30-0B766A8405C4}" dt="2023-01-31T07:29:14.628" v="5213" actId="478"/>
          <ac:picMkLst>
            <pc:docMk/>
            <pc:sldMk cId="3775240853" sldId="740"/>
            <ac:picMk id="8" creationId="{CF82EE0B-5F4C-3F21-BC18-C3EC7B40AA9B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7:31:24.657" v="5473" actId="1076"/>
        <pc:sldMkLst>
          <pc:docMk/>
          <pc:sldMk cId="1370045465" sldId="741"/>
        </pc:sldMkLst>
        <pc:spChg chg="mod">
          <ac:chgData name="Matthieu De Mari" userId="dfb708c9-d8dc-439f-9a3b-c772bf4a311c" providerId="ADAL" clId="{65E4956F-D451-4500-9E30-0B766A8405C4}" dt="2023-01-31T07:30:55.345" v="5465" actId="20577"/>
          <ac:spMkLst>
            <pc:docMk/>
            <pc:sldMk cId="1370045465" sldId="741"/>
            <ac:spMk id="3" creationId="{9CCC4100-ACF1-21D8-E2F0-B59E569FE124}"/>
          </ac:spMkLst>
        </pc:spChg>
        <pc:picChg chg="del">
          <ac:chgData name="Matthieu De Mari" userId="dfb708c9-d8dc-439f-9a3b-c772bf4a311c" providerId="ADAL" clId="{65E4956F-D451-4500-9E30-0B766A8405C4}" dt="2023-01-31T07:30:34.593" v="5419" actId="478"/>
          <ac:picMkLst>
            <pc:docMk/>
            <pc:sldMk cId="1370045465" sldId="741"/>
            <ac:picMk id="5" creationId="{FD21CF24-4FC6-B609-5999-572CF5F79F04}"/>
          </ac:picMkLst>
        </pc:picChg>
        <pc:picChg chg="add mod modCrop">
          <ac:chgData name="Matthieu De Mari" userId="dfb708c9-d8dc-439f-9a3b-c772bf4a311c" providerId="ADAL" clId="{65E4956F-D451-4500-9E30-0B766A8405C4}" dt="2023-01-31T07:31:24.657" v="5473" actId="1076"/>
          <ac:picMkLst>
            <pc:docMk/>
            <pc:sldMk cId="1370045465" sldId="741"/>
            <ac:picMk id="6" creationId="{1512B008-17CC-5E52-C408-514156503416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7:32:56.993" v="5559" actId="170"/>
        <pc:sldMkLst>
          <pc:docMk/>
          <pc:sldMk cId="2629307708" sldId="742"/>
        </pc:sldMkLst>
        <pc:spChg chg="mod">
          <ac:chgData name="Matthieu De Mari" userId="dfb708c9-d8dc-439f-9a3b-c772bf4a311c" providerId="ADAL" clId="{65E4956F-D451-4500-9E30-0B766A8405C4}" dt="2023-01-31T07:31:59.756" v="5541" actId="20577"/>
          <ac:spMkLst>
            <pc:docMk/>
            <pc:sldMk cId="2629307708" sldId="742"/>
            <ac:spMk id="3" creationId="{9CCC4100-ACF1-21D8-E2F0-B59E569FE124}"/>
          </ac:spMkLst>
        </pc:spChg>
        <pc:picChg chg="add mod ord modCrop">
          <ac:chgData name="Matthieu De Mari" userId="dfb708c9-d8dc-439f-9a3b-c772bf4a311c" providerId="ADAL" clId="{65E4956F-D451-4500-9E30-0B766A8405C4}" dt="2023-01-31T07:32:56.993" v="5559" actId="170"/>
          <ac:picMkLst>
            <pc:docMk/>
            <pc:sldMk cId="2629307708" sldId="742"/>
            <ac:picMk id="5" creationId="{97255D86-183F-ADC4-3EF2-9CC572FD1727}"/>
          </ac:picMkLst>
        </pc:picChg>
        <pc:picChg chg="del">
          <ac:chgData name="Matthieu De Mari" userId="dfb708c9-d8dc-439f-9a3b-c772bf4a311c" providerId="ADAL" clId="{65E4956F-D451-4500-9E30-0B766A8405C4}" dt="2023-01-31T07:32:01.854" v="5542" actId="478"/>
          <ac:picMkLst>
            <pc:docMk/>
            <pc:sldMk cId="2629307708" sldId="742"/>
            <ac:picMk id="6" creationId="{1512B008-17CC-5E52-C408-514156503416}"/>
          </ac:picMkLst>
        </pc:picChg>
        <pc:picChg chg="add mod modCrop">
          <ac:chgData name="Matthieu De Mari" userId="dfb708c9-d8dc-439f-9a3b-c772bf4a311c" providerId="ADAL" clId="{65E4956F-D451-4500-9E30-0B766A8405C4}" dt="2023-01-31T07:32:52.041" v="5557" actId="1076"/>
          <ac:picMkLst>
            <pc:docMk/>
            <pc:sldMk cId="2629307708" sldId="742"/>
            <ac:picMk id="8" creationId="{7C4376E5-6B49-2682-197B-810E79E08D21}"/>
          </ac:picMkLst>
        </pc:picChg>
      </pc:sldChg>
      <pc:sldChg chg="addSp delSp modSp add mod modClrScheme chgLayout">
        <pc:chgData name="Matthieu De Mari" userId="dfb708c9-d8dc-439f-9a3b-c772bf4a311c" providerId="ADAL" clId="{65E4956F-D451-4500-9E30-0B766A8405C4}" dt="2023-01-31T07:34:28.751" v="5618" actId="20577"/>
        <pc:sldMkLst>
          <pc:docMk/>
          <pc:sldMk cId="1634473454" sldId="743"/>
        </pc:sldMkLst>
        <pc:spChg chg="mod ord">
          <ac:chgData name="Matthieu De Mari" userId="dfb708c9-d8dc-439f-9a3b-c772bf4a311c" providerId="ADAL" clId="{65E4956F-D451-4500-9E30-0B766A8405C4}" dt="2023-01-31T07:34:07.108" v="5568" actId="700"/>
          <ac:spMkLst>
            <pc:docMk/>
            <pc:sldMk cId="1634473454" sldId="743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7:34:28.751" v="5618" actId="20577"/>
          <ac:spMkLst>
            <pc:docMk/>
            <pc:sldMk cId="1634473454" sldId="743"/>
            <ac:spMk id="3" creationId="{9CCC4100-ACF1-21D8-E2F0-B59E569FE124}"/>
          </ac:spMkLst>
        </pc:spChg>
        <pc:spChg chg="add del mod ord">
          <ac:chgData name="Matthieu De Mari" userId="dfb708c9-d8dc-439f-9a3b-c772bf4a311c" providerId="ADAL" clId="{65E4956F-D451-4500-9E30-0B766A8405C4}" dt="2023-01-31T07:34:08.883" v="5569" actId="478"/>
          <ac:spMkLst>
            <pc:docMk/>
            <pc:sldMk cId="1634473454" sldId="743"/>
            <ac:spMk id="7" creationId="{D8E624EB-DCEF-7EEE-8039-D138AE5E6EAD}"/>
          </ac:spMkLst>
        </pc:spChg>
        <pc:picChg chg="del">
          <ac:chgData name="Matthieu De Mari" userId="dfb708c9-d8dc-439f-9a3b-c772bf4a311c" providerId="ADAL" clId="{65E4956F-D451-4500-9E30-0B766A8405C4}" dt="2023-01-31T07:33:53.696" v="5561" actId="478"/>
          <ac:picMkLst>
            <pc:docMk/>
            <pc:sldMk cId="1634473454" sldId="743"/>
            <ac:picMk id="5" creationId="{97255D86-183F-ADC4-3EF2-9CC572FD1727}"/>
          </ac:picMkLst>
        </pc:picChg>
        <pc:picChg chg="add mod">
          <ac:chgData name="Matthieu De Mari" userId="dfb708c9-d8dc-439f-9a3b-c772bf4a311c" providerId="ADAL" clId="{65E4956F-D451-4500-9E30-0B766A8405C4}" dt="2023-01-31T07:34:16.123" v="5573" actId="1076"/>
          <ac:picMkLst>
            <pc:docMk/>
            <pc:sldMk cId="1634473454" sldId="743"/>
            <ac:picMk id="6" creationId="{37360E81-8BD6-CEDB-E749-977884841BB1}"/>
          </ac:picMkLst>
        </pc:picChg>
        <pc:picChg chg="del">
          <ac:chgData name="Matthieu De Mari" userId="dfb708c9-d8dc-439f-9a3b-c772bf4a311c" providerId="ADAL" clId="{65E4956F-D451-4500-9E30-0B766A8405C4}" dt="2023-01-31T07:33:54.056" v="5562" actId="478"/>
          <ac:picMkLst>
            <pc:docMk/>
            <pc:sldMk cId="1634473454" sldId="743"/>
            <ac:picMk id="8" creationId="{7C4376E5-6B49-2682-197B-810E79E08D21}"/>
          </ac:picMkLst>
        </pc:picChg>
      </pc:sldChg>
      <pc:sldChg chg="addSp delSp modSp add mod modClrScheme chgLayout">
        <pc:chgData name="Matthieu De Mari" userId="dfb708c9-d8dc-439f-9a3b-c772bf4a311c" providerId="ADAL" clId="{65E4956F-D451-4500-9E30-0B766A8405C4}" dt="2023-01-31T07:35:41.208" v="5661" actId="20577"/>
        <pc:sldMkLst>
          <pc:docMk/>
          <pc:sldMk cId="4065322207" sldId="744"/>
        </pc:sldMkLst>
        <pc:spChg chg="mod ord">
          <ac:chgData name="Matthieu De Mari" userId="dfb708c9-d8dc-439f-9a3b-c772bf4a311c" providerId="ADAL" clId="{65E4956F-D451-4500-9E30-0B766A8405C4}" dt="2023-01-31T07:34:37.722" v="5620" actId="700"/>
          <ac:spMkLst>
            <pc:docMk/>
            <pc:sldMk cId="4065322207" sldId="744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7:35:41.208" v="5661" actId="20577"/>
          <ac:spMkLst>
            <pc:docMk/>
            <pc:sldMk cId="4065322207" sldId="744"/>
            <ac:spMk id="3" creationId="{9CCC4100-ACF1-21D8-E2F0-B59E569FE124}"/>
          </ac:spMkLst>
        </pc:spChg>
        <pc:picChg chg="add mod">
          <ac:chgData name="Matthieu De Mari" userId="dfb708c9-d8dc-439f-9a3b-c772bf4a311c" providerId="ADAL" clId="{65E4956F-D451-4500-9E30-0B766A8405C4}" dt="2023-01-31T07:35:12.726" v="5645" actId="1076"/>
          <ac:picMkLst>
            <pc:docMk/>
            <pc:sldMk cId="4065322207" sldId="744"/>
            <ac:picMk id="5" creationId="{77680AFA-88A5-8EBE-BF95-33B03437252D}"/>
          </ac:picMkLst>
        </pc:picChg>
        <pc:picChg chg="del">
          <ac:chgData name="Matthieu De Mari" userId="dfb708c9-d8dc-439f-9a3b-c772bf4a311c" providerId="ADAL" clId="{65E4956F-D451-4500-9E30-0B766A8405C4}" dt="2023-01-31T07:34:44.389" v="5624" actId="478"/>
          <ac:picMkLst>
            <pc:docMk/>
            <pc:sldMk cId="4065322207" sldId="744"/>
            <ac:picMk id="6" creationId="{37360E81-8BD6-CEDB-E749-977884841BB1}"/>
          </ac:picMkLst>
        </pc:picChg>
      </pc:sldChg>
      <pc:sldChg chg="modSp add mod">
        <pc:chgData name="Matthieu De Mari" userId="dfb708c9-d8dc-439f-9a3b-c772bf4a311c" providerId="ADAL" clId="{65E4956F-D451-4500-9E30-0B766A8405C4}" dt="2023-01-31T07:37:11.298" v="5915" actId="113"/>
        <pc:sldMkLst>
          <pc:docMk/>
          <pc:sldMk cId="3204645848" sldId="745"/>
        </pc:sldMkLst>
        <pc:spChg chg="mod">
          <ac:chgData name="Matthieu De Mari" userId="dfb708c9-d8dc-439f-9a3b-c772bf4a311c" providerId="ADAL" clId="{65E4956F-D451-4500-9E30-0B766A8405C4}" dt="2023-01-31T07:37:11.298" v="5915" actId="113"/>
          <ac:spMkLst>
            <pc:docMk/>
            <pc:sldMk cId="3204645848" sldId="745"/>
            <ac:spMk id="3" creationId="{9CCC4100-ACF1-21D8-E2F0-B59E569FE124}"/>
          </ac:spMkLst>
        </pc:spChg>
      </pc:sldChg>
      <pc:sldChg chg="addSp delSp modSp add mod modClrScheme chgLayout">
        <pc:chgData name="Matthieu De Mari" userId="dfb708c9-d8dc-439f-9a3b-c772bf4a311c" providerId="ADAL" clId="{65E4956F-D451-4500-9E30-0B766A8405C4}" dt="2023-01-31T07:47:04.733" v="6570" actId="20577"/>
        <pc:sldMkLst>
          <pc:docMk/>
          <pc:sldMk cId="918135084" sldId="746"/>
        </pc:sldMkLst>
        <pc:spChg chg="mod ord">
          <ac:chgData name="Matthieu De Mari" userId="dfb708c9-d8dc-439f-9a3b-c772bf4a311c" providerId="ADAL" clId="{65E4956F-D451-4500-9E30-0B766A8405C4}" dt="2023-01-31T07:39:35.375" v="6117" actId="700"/>
          <ac:spMkLst>
            <pc:docMk/>
            <pc:sldMk cId="918135084" sldId="746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7:47:04.733" v="6570" actId="20577"/>
          <ac:spMkLst>
            <pc:docMk/>
            <pc:sldMk cId="918135084" sldId="746"/>
            <ac:spMk id="3" creationId="{9CCC4100-ACF1-21D8-E2F0-B59E569FE124}"/>
          </ac:spMkLst>
        </pc:spChg>
        <pc:spChg chg="add del mod ord">
          <ac:chgData name="Matthieu De Mari" userId="dfb708c9-d8dc-439f-9a3b-c772bf4a311c" providerId="ADAL" clId="{65E4956F-D451-4500-9E30-0B766A8405C4}" dt="2023-01-31T07:39:38.443" v="6119" actId="478"/>
          <ac:spMkLst>
            <pc:docMk/>
            <pc:sldMk cId="918135084" sldId="746"/>
            <ac:spMk id="7" creationId="{5B983AFE-858E-DD21-CD1C-4A8723077661}"/>
          </ac:spMkLst>
        </pc:spChg>
        <pc:spChg chg="add del">
          <ac:chgData name="Matthieu De Mari" userId="dfb708c9-d8dc-439f-9a3b-c772bf4a311c" providerId="ADAL" clId="{65E4956F-D451-4500-9E30-0B766A8405C4}" dt="2023-01-31T07:41:39.871" v="6470" actId="11529"/>
          <ac:spMkLst>
            <pc:docMk/>
            <pc:sldMk cId="918135084" sldId="746"/>
            <ac:spMk id="10" creationId="{36EE528F-4AAD-3247-141F-62F063BB0D00}"/>
          </ac:spMkLst>
        </pc:spChg>
        <pc:spChg chg="add mod">
          <ac:chgData name="Matthieu De Mari" userId="dfb708c9-d8dc-439f-9a3b-c772bf4a311c" providerId="ADAL" clId="{65E4956F-D451-4500-9E30-0B766A8405C4}" dt="2023-01-31T07:42:04.736" v="6540" actId="122"/>
          <ac:spMkLst>
            <pc:docMk/>
            <pc:sldMk cId="918135084" sldId="746"/>
            <ac:spMk id="11" creationId="{7E359F8D-D234-8215-AA8D-08AC63B851F6}"/>
          </ac:spMkLst>
        </pc:spChg>
        <pc:picChg chg="del">
          <ac:chgData name="Matthieu De Mari" userId="dfb708c9-d8dc-439f-9a3b-c772bf4a311c" providerId="ADAL" clId="{65E4956F-D451-4500-9E30-0B766A8405C4}" dt="2023-01-31T07:37:17.952" v="5917" actId="478"/>
          <ac:picMkLst>
            <pc:docMk/>
            <pc:sldMk cId="918135084" sldId="746"/>
            <ac:picMk id="5" creationId="{77680AFA-88A5-8EBE-BF95-33B03437252D}"/>
          </ac:picMkLst>
        </pc:picChg>
        <pc:picChg chg="add del mod">
          <ac:chgData name="Matthieu De Mari" userId="dfb708c9-d8dc-439f-9a3b-c772bf4a311c" providerId="ADAL" clId="{65E4956F-D451-4500-9E30-0B766A8405C4}" dt="2023-01-31T07:39:37.160" v="6118" actId="478"/>
          <ac:picMkLst>
            <pc:docMk/>
            <pc:sldMk cId="918135084" sldId="746"/>
            <ac:picMk id="6" creationId="{ADAC670C-2ADC-1578-912C-BDC0E713A77E}"/>
          </ac:picMkLst>
        </pc:picChg>
        <pc:picChg chg="add mod">
          <ac:chgData name="Matthieu De Mari" userId="dfb708c9-d8dc-439f-9a3b-c772bf4a311c" providerId="ADAL" clId="{65E4956F-D451-4500-9E30-0B766A8405C4}" dt="2023-01-31T07:41:27.912" v="6468" actId="1076"/>
          <ac:picMkLst>
            <pc:docMk/>
            <pc:sldMk cId="918135084" sldId="746"/>
            <ac:picMk id="9" creationId="{F16C78F6-3F6B-F008-240F-E82881719021}"/>
          </ac:picMkLst>
        </pc:picChg>
      </pc:sldChg>
      <pc:sldChg chg="modSp add mod">
        <pc:chgData name="Matthieu De Mari" userId="dfb708c9-d8dc-439f-9a3b-c772bf4a311c" providerId="ADAL" clId="{65E4956F-D451-4500-9E30-0B766A8405C4}" dt="2023-01-31T07:53:44.474" v="7346" actId="20577"/>
        <pc:sldMkLst>
          <pc:docMk/>
          <pc:sldMk cId="2931071828" sldId="747"/>
        </pc:sldMkLst>
        <pc:spChg chg="mod">
          <ac:chgData name="Matthieu De Mari" userId="dfb708c9-d8dc-439f-9a3b-c772bf4a311c" providerId="ADAL" clId="{65E4956F-D451-4500-9E30-0B766A8405C4}" dt="2023-01-31T07:49:52.610" v="6618" actId="20577"/>
          <ac:spMkLst>
            <pc:docMk/>
            <pc:sldMk cId="2931071828" sldId="747"/>
            <ac:spMk id="2" creationId="{2E3E33E8-2C3B-E5C7-E73C-86BCBC9D4811}"/>
          </ac:spMkLst>
        </pc:spChg>
        <pc:spChg chg="mod">
          <ac:chgData name="Matthieu De Mari" userId="dfb708c9-d8dc-439f-9a3b-c772bf4a311c" providerId="ADAL" clId="{65E4956F-D451-4500-9E30-0B766A8405C4}" dt="2023-01-31T07:53:44.474" v="7346" actId="20577"/>
          <ac:spMkLst>
            <pc:docMk/>
            <pc:sldMk cId="2931071828" sldId="747"/>
            <ac:spMk id="3" creationId="{9CCC4100-ACF1-21D8-E2F0-B59E569FE124}"/>
          </ac:spMkLst>
        </pc:spChg>
      </pc:sldChg>
      <pc:sldChg chg="delSp modSp add mod">
        <pc:chgData name="Matthieu De Mari" userId="dfb708c9-d8dc-439f-9a3b-c772bf4a311c" providerId="ADAL" clId="{65E4956F-D451-4500-9E30-0B766A8405C4}" dt="2023-01-31T07:55:26.091" v="7601" actId="113"/>
        <pc:sldMkLst>
          <pc:docMk/>
          <pc:sldMk cId="3978526987" sldId="748"/>
        </pc:sldMkLst>
        <pc:spChg chg="mod">
          <ac:chgData name="Matthieu De Mari" userId="dfb708c9-d8dc-439f-9a3b-c772bf4a311c" providerId="ADAL" clId="{65E4956F-D451-4500-9E30-0B766A8405C4}" dt="2023-01-31T07:55:26.091" v="7601" actId="113"/>
          <ac:spMkLst>
            <pc:docMk/>
            <pc:sldMk cId="3978526987" sldId="748"/>
            <ac:spMk id="5" creationId="{4DE7EC8E-262A-539E-A4A9-D3B1A09420A4}"/>
          </ac:spMkLst>
        </pc:spChg>
        <pc:picChg chg="del">
          <ac:chgData name="Matthieu De Mari" userId="dfb708c9-d8dc-439f-9a3b-c772bf4a311c" providerId="ADAL" clId="{65E4956F-D451-4500-9E30-0B766A8405C4}" dt="2023-01-31T07:54:24.338" v="7348" actId="478"/>
          <ac:picMkLst>
            <pc:docMk/>
            <pc:sldMk cId="3978526987" sldId="748"/>
            <ac:picMk id="11" creationId="{EF513E39-7B7F-4BB2-5D21-35BCCD809D6F}"/>
          </ac:picMkLst>
        </pc:picChg>
      </pc:sldChg>
      <pc:sldChg chg="addSp delSp modSp add mod modClrScheme chgLayout">
        <pc:chgData name="Matthieu De Mari" userId="dfb708c9-d8dc-439f-9a3b-c772bf4a311c" providerId="ADAL" clId="{65E4956F-D451-4500-9E30-0B766A8405C4}" dt="2023-01-31T08:02:15.378" v="8097" actId="1076"/>
        <pc:sldMkLst>
          <pc:docMk/>
          <pc:sldMk cId="2316732268" sldId="749"/>
        </pc:sldMkLst>
        <pc:spChg chg="mod ord">
          <ac:chgData name="Matthieu De Mari" userId="dfb708c9-d8dc-439f-9a3b-c772bf4a311c" providerId="ADAL" clId="{65E4956F-D451-4500-9E30-0B766A8405C4}" dt="2023-01-31T07:58:13.264" v="7797" actId="700"/>
          <ac:spMkLst>
            <pc:docMk/>
            <pc:sldMk cId="2316732268" sldId="749"/>
            <ac:spMk id="2" creationId="{D97C42B4-E207-C9EA-4CC3-5FE526AF0594}"/>
          </ac:spMkLst>
        </pc:spChg>
        <pc:spChg chg="mod ord">
          <ac:chgData name="Matthieu De Mari" userId="dfb708c9-d8dc-439f-9a3b-c772bf4a311c" providerId="ADAL" clId="{65E4956F-D451-4500-9E30-0B766A8405C4}" dt="2023-01-31T08:00:29.589" v="7932" actId="207"/>
          <ac:spMkLst>
            <pc:docMk/>
            <pc:sldMk cId="2316732268" sldId="749"/>
            <ac:spMk id="3" creationId="{CE89A62E-0A02-E5E6-C125-17199041EEA2}"/>
          </ac:spMkLst>
        </pc:spChg>
        <pc:spChg chg="add del mod ord">
          <ac:chgData name="Matthieu De Mari" userId="dfb708c9-d8dc-439f-9a3b-c772bf4a311c" providerId="ADAL" clId="{65E4956F-D451-4500-9E30-0B766A8405C4}" dt="2023-01-31T07:58:18.901" v="7806" actId="478"/>
          <ac:spMkLst>
            <pc:docMk/>
            <pc:sldMk cId="2316732268" sldId="749"/>
            <ac:spMk id="4" creationId="{470BDB33-9682-04C7-66B6-9B8A69639B68}"/>
          </ac:spMkLst>
        </pc:spChg>
        <pc:picChg chg="add mod">
          <ac:chgData name="Matthieu De Mari" userId="dfb708c9-d8dc-439f-9a3b-c772bf4a311c" providerId="ADAL" clId="{65E4956F-D451-4500-9E30-0B766A8405C4}" dt="2023-01-31T08:02:12.083" v="8095" actId="1076"/>
          <ac:picMkLst>
            <pc:docMk/>
            <pc:sldMk cId="2316732268" sldId="749"/>
            <ac:picMk id="6" creationId="{160FC422-9A5C-1D41-1A94-1D7A085A4DD5}"/>
          </ac:picMkLst>
        </pc:picChg>
        <pc:picChg chg="add mod">
          <ac:chgData name="Matthieu De Mari" userId="dfb708c9-d8dc-439f-9a3b-c772bf4a311c" providerId="ADAL" clId="{65E4956F-D451-4500-9E30-0B766A8405C4}" dt="2023-01-31T08:02:15.378" v="8097" actId="1076"/>
          <ac:picMkLst>
            <pc:docMk/>
            <pc:sldMk cId="2316732268" sldId="749"/>
            <ac:picMk id="7" creationId="{A570A0B3-8D71-A98D-2AA5-B798834E2608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8:00:27.371" v="7931" actId="207"/>
        <pc:sldMkLst>
          <pc:docMk/>
          <pc:sldMk cId="3379194796" sldId="750"/>
        </pc:sldMkLst>
        <pc:spChg chg="mod">
          <ac:chgData name="Matthieu De Mari" userId="dfb708c9-d8dc-439f-9a3b-c772bf4a311c" providerId="ADAL" clId="{65E4956F-D451-4500-9E30-0B766A8405C4}" dt="2023-01-31T08:00:27.371" v="7931" actId="207"/>
          <ac:spMkLst>
            <pc:docMk/>
            <pc:sldMk cId="3379194796" sldId="750"/>
            <ac:spMk id="3" creationId="{CE89A62E-0A02-E5E6-C125-17199041EEA2}"/>
          </ac:spMkLst>
        </pc:spChg>
        <pc:picChg chg="add mod">
          <ac:chgData name="Matthieu De Mari" userId="dfb708c9-d8dc-439f-9a3b-c772bf4a311c" providerId="ADAL" clId="{65E4956F-D451-4500-9E30-0B766A8405C4}" dt="2023-01-31T07:59:13.014" v="7814" actId="1076"/>
          <ac:picMkLst>
            <pc:docMk/>
            <pc:sldMk cId="3379194796" sldId="750"/>
            <ac:picMk id="5" creationId="{871D9B60-FC90-8D01-A979-82FB20A2942A}"/>
          </ac:picMkLst>
        </pc:picChg>
        <pc:picChg chg="del">
          <ac:chgData name="Matthieu De Mari" userId="dfb708c9-d8dc-439f-9a3b-c772bf4a311c" providerId="ADAL" clId="{65E4956F-D451-4500-9E30-0B766A8405C4}" dt="2023-01-31T07:59:09.909" v="7812" actId="478"/>
          <ac:picMkLst>
            <pc:docMk/>
            <pc:sldMk cId="3379194796" sldId="750"/>
            <ac:picMk id="6" creationId="{160FC422-9A5C-1D41-1A94-1D7A085A4DD5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8:00:31.852" v="7933" actId="207"/>
        <pc:sldMkLst>
          <pc:docMk/>
          <pc:sldMk cId="2249021927" sldId="751"/>
        </pc:sldMkLst>
        <pc:spChg chg="mod">
          <ac:chgData name="Matthieu De Mari" userId="dfb708c9-d8dc-439f-9a3b-c772bf4a311c" providerId="ADAL" clId="{65E4956F-D451-4500-9E30-0B766A8405C4}" dt="2023-01-31T08:00:31.852" v="7933" actId="207"/>
          <ac:spMkLst>
            <pc:docMk/>
            <pc:sldMk cId="2249021927" sldId="751"/>
            <ac:spMk id="3" creationId="{CE89A62E-0A02-E5E6-C125-17199041EEA2}"/>
          </ac:spMkLst>
        </pc:spChg>
        <pc:spChg chg="add mod">
          <ac:chgData name="Matthieu De Mari" userId="dfb708c9-d8dc-439f-9a3b-c772bf4a311c" providerId="ADAL" clId="{65E4956F-D451-4500-9E30-0B766A8405C4}" dt="2023-01-31T07:59:27.503" v="7818" actId="1076"/>
          <ac:spMkLst>
            <pc:docMk/>
            <pc:sldMk cId="2249021927" sldId="751"/>
            <ac:spMk id="6" creationId="{7806AEA3-66E3-EC7D-F037-5FAA998984DD}"/>
          </ac:spMkLst>
        </pc:spChg>
        <pc:spChg chg="add mod">
          <ac:chgData name="Matthieu De Mari" userId="dfb708c9-d8dc-439f-9a3b-c772bf4a311c" providerId="ADAL" clId="{65E4956F-D451-4500-9E30-0B766A8405C4}" dt="2023-01-31T08:00:05.920" v="7924" actId="1076"/>
          <ac:spMkLst>
            <pc:docMk/>
            <pc:sldMk cId="2249021927" sldId="751"/>
            <ac:spMk id="7" creationId="{B2524D99-2B28-029F-09E4-32FB45D52147}"/>
          </ac:spMkLst>
        </pc:spChg>
        <pc:picChg chg="add mod">
          <ac:chgData name="Matthieu De Mari" userId="dfb708c9-d8dc-439f-9a3b-c772bf4a311c" providerId="ADAL" clId="{65E4956F-D451-4500-9E30-0B766A8405C4}" dt="2023-01-31T07:59:27.503" v="7818" actId="1076"/>
          <ac:picMkLst>
            <pc:docMk/>
            <pc:sldMk cId="2249021927" sldId="751"/>
            <ac:picMk id="4" creationId="{B5A4BC48-8492-120E-0AF2-9EB61B25E7E6}"/>
          </ac:picMkLst>
        </pc:picChg>
        <pc:picChg chg="del">
          <ac:chgData name="Matthieu De Mari" userId="dfb708c9-d8dc-439f-9a3b-c772bf4a311c" providerId="ADAL" clId="{65E4956F-D451-4500-9E30-0B766A8405C4}" dt="2023-01-31T07:59:24.759" v="7816" actId="478"/>
          <ac:picMkLst>
            <pc:docMk/>
            <pc:sldMk cId="2249021927" sldId="751"/>
            <ac:picMk id="5" creationId="{871D9B60-FC90-8D01-A979-82FB20A2942A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8:02:26.819" v="8100" actId="478"/>
        <pc:sldMkLst>
          <pc:docMk/>
          <pc:sldMk cId="2393023523" sldId="752"/>
        </pc:sldMkLst>
        <pc:spChg chg="mod">
          <ac:chgData name="Matthieu De Mari" userId="dfb708c9-d8dc-439f-9a3b-c772bf4a311c" providerId="ADAL" clId="{65E4956F-D451-4500-9E30-0B766A8405C4}" dt="2023-01-31T08:01:22.574" v="8080" actId="113"/>
          <ac:spMkLst>
            <pc:docMk/>
            <pc:sldMk cId="2393023523" sldId="752"/>
            <ac:spMk id="3" creationId="{CE89A62E-0A02-E5E6-C125-17199041EEA2}"/>
          </ac:spMkLst>
        </pc:spChg>
        <pc:picChg chg="add del">
          <ac:chgData name="Matthieu De Mari" userId="dfb708c9-d8dc-439f-9a3b-c772bf4a311c" providerId="ADAL" clId="{65E4956F-D451-4500-9E30-0B766A8405C4}" dt="2023-01-31T08:02:26.819" v="8100" actId="478"/>
          <ac:picMkLst>
            <pc:docMk/>
            <pc:sldMk cId="2393023523" sldId="752"/>
            <ac:picMk id="4" creationId="{B5A4BC48-8492-120E-0AF2-9EB61B25E7E6}"/>
          </ac:picMkLst>
        </pc:picChg>
      </pc:sldChg>
      <pc:sldChg chg="addSp delSp modSp add mod modClrScheme chgLayout">
        <pc:chgData name="Matthieu De Mari" userId="dfb708c9-d8dc-439f-9a3b-c772bf4a311c" providerId="ADAL" clId="{65E4956F-D451-4500-9E30-0B766A8405C4}" dt="2023-01-31T08:03:23.381" v="8197" actId="700"/>
        <pc:sldMkLst>
          <pc:docMk/>
          <pc:sldMk cId="97298847" sldId="753"/>
        </pc:sldMkLst>
        <pc:spChg chg="mod ord">
          <ac:chgData name="Matthieu De Mari" userId="dfb708c9-d8dc-439f-9a3b-c772bf4a311c" providerId="ADAL" clId="{65E4956F-D451-4500-9E30-0B766A8405C4}" dt="2023-01-31T08:03:23.381" v="8197" actId="700"/>
          <ac:spMkLst>
            <pc:docMk/>
            <pc:sldMk cId="97298847" sldId="753"/>
            <ac:spMk id="2" creationId="{D97C42B4-E207-C9EA-4CC3-5FE526AF0594}"/>
          </ac:spMkLst>
        </pc:spChg>
        <pc:spChg chg="mod ord">
          <ac:chgData name="Matthieu De Mari" userId="dfb708c9-d8dc-439f-9a3b-c772bf4a311c" providerId="ADAL" clId="{65E4956F-D451-4500-9E30-0B766A8405C4}" dt="2023-01-31T08:03:23.381" v="8197" actId="700"/>
          <ac:spMkLst>
            <pc:docMk/>
            <pc:sldMk cId="97298847" sldId="753"/>
            <ac:spMk id="3" creationId="{CE89A62E-0A02-E5E6-C125-17199041EEA2}"/>
          </ac:spMkLst>
        </pc:spChg>
        <pc:spChg chg="del">
          <ac:chgData name="Matthieu De Mari" userId="dfb708c9-d8dc-439f-9a3b-c772bf4a311c" providerId="ADAL" clId="{65E4956F-D451-4500-9E30-0B766A8405C4}" dt="2023-01-31T08:01:32.471" v="8084" actId="478"/>
          <ac:spMkLst>
            <pc:docMk/>
            <pc:sldMk cId="97298847" sldId="753"/>
            <ac:spMk id="6" creationId="{7806AEA3-66E3-EC7D-F037-5FAA998984DD}"/>
          </ac:spMkLst>
        </pc:spChg>
        <pc:spChg chg="del">
          <ac:chgData name="Matthieu De Mari" userId="dfb708c9-d8dc-439f-9a3b-c772bf4a311c" providerId="ADAL" clId="{65E4956F-D451-4500-9E30-0B766A8405C4}" dt="2023-01-31T08:01:31.012" v="8083" actId="478"/>
          <ac:spMkLst>
            <pc:docMk/>
            <pc:sldMk cId="97298847" sldId="753"/>
            <ac:spMk id="7" creationId="{B2524D99-2B28-029F-09E4-32FB45D52147}"/>
          </ac:spMkLst>
        </pc:spChg>
        <pc:picChg chg="del">
          <ac:chgData name="Matthieu De Mari" userId="dfb708c9-d8dc-439f-9a3b-c772bf4a311c" providerId="ADAL" clId="{65E4956F-D451-4500-9E30-0B766A8405C4}" dt="2023-01-31T08:01:29.705" v="8082" actId="478"/>
          <ac:picMkLst>
            <pc:docMk/>
            <pc:sldMk cId="97298847" sldId="753"/>
            <ac:picMk id="4" creationId="{B5A4BC48-8492-120E-0AF2-9EB61B25E7E6}"/>
          </ac:picMkLst>
        </pc:picChg>
        <pc:picChg chg="add mod modCrop">
          <ac:chgData name="Matthieu De Mari" userId="dfb708c9-d8dc-439f-9a3b-c772bf4a311c" providerId="ADAL" clId="{65E4956F-D451-4500-9E30-0B766A8405C4}" dt="2023-01-31T08:03:13.747" v="8195" actId="1076"/>
          <ac:picMkLst>
            <pc:docMk/>
            <pc:sldMk cId="97298847" sldId="753"/>
            <ac:picMk id="8" creationId="{BDBF56C6-F871-9322-C44E-478F2EA08FA6}"/>
          </ac:picMkLst>
        </pc:picChg>
      </pc:sldChg>
      <pc:sldChg chg="addSp delSp modSp add mod modClrScheme chgLayout">
        <pc:chgData name="Matthieu De Mari" userId="dfb708c9-d8dc-439f-9a3b-c772bf4a311c" providerId="ADAL" clId="{65E4956F-D451-4500-9E30-0B766A8405C4}" dt="2023-01-31T08:11:21.937" v="8378" actId="1076"/>
        <pc:sldMkLst>
          <pc:docMk/>
          <pc:sldMk cId="1700831633" sldId="754"/>
        </pc:sldMkLst>
        <pc:spChg chg="mod ord">
          <ac:chgData name="Matthieu De Mari" userId="dfb708c9-d8dc-439f-9a3b-c772bf4a311c" providerId="ADAL" clId="{65E4956F-D451-4500-9E30-0B766A8405C4}" dt="2023-01-31T08:08:41.705" v="8374" actId="20577"/>
          <ac:spMkLst>
            <pc:docMk/>
            <pc:sldMk cId="1700831633" sldId="754"/>
            <ac:spMk id="2" creationId="{D97C42B4-E207-C9EA-4CC3-5FE526AF0594}"/>
          </ac:spMkLst>
        </pc:spChg>
        <pc:spChg chg="mod ord">
          <ac:chgData name="Matthieu De Mari" userId="dfb708c9-d8dc-439f-9a3b-c772bf4a311c" providerId="ADAL" clId="{65E4956F-D451-4500-9E30-0B766A8405C4}" dt="2023-01-31T08:08:18.336" v="8324" actId="113"/>
          <ac:spMkLst>
            <pc:docMk/>
            <pc:sldMk cId="1700831633" sldId="754"/>
            <ac:spMk id="3" creationId="{CE89A62E-0A02-E5E6-C125-17199041EEA2}"/>
          </ac:spMkLst>
        </pc:spChg>
        <pc:spChg chg="add del mod ord">
          <ac:chgData name="Matthieu De Mari" userId="dfb708c9-d8dc-439f-9a3b-c772bf4a311c" providerId="ADAL" clId="{65E4956F-D451-4500-9E30-0B766A8405C4}" dt="2023-01-31T08:04:02.006" v="8282" actId="478"/>
          <ac:spMkLst>
            <pc:docMk/>
            <pc:sldMk cId="1700831633" sldId="754"/>
            <ac:spMk id="4" creationId="{8707F045-B446-A5DF-69A8-2BCCA5CECFBA}"/>
          </ac:spMkLst>
        </pc:spChg>
        <pc:picChg chg="add mod">
          <ac:chgData name="Matthieu De Mari" userId="dfb708c9-d8dc-439f-9a3b-c772bf4a311c" providerId="ADAL" clId="{65E4956F-D451-4500-9E30-0B766A8405C4}" dt="2023-01-31T08:11:21.937" v="8378" actId="1076"/>
          <ac:picMkLst>
            <pc:docMk/>
            <pc:sldMk cId="1700831633" sldId="754"/>
            <ac:picMk id="6" creationId="{43A75D9A-88EE-60D1-BF12-69315B99E08D}"/>
          </ac:picMkLst>
        </pc:picChg>
        <pc:picChg chg="del">
          <ac:chgData name="Matthieu De Mari" userId="dfb708c9-d8dc-439f-9a3b-c772bf4a311c" providerId="ADAL" clId="{65E4956F-D451-4500-9E30-0B766A8405C4}" dt="2023-01-31T08:03:31.968" v="8200" actId="478"/>
          <ac:picMkLst>
            <pc:docMk/>
            <pc:sldMk cId="1700831633" sldId="754"/>
            <ac:picMk id="8" creationId="{BDBF56C6-F871-9322-C44E-478F2EA08FA6}"/>
          </ac:picMkLst>
        </pc:picChg>
      </pc:sldChg>
      <pc:sldChg chg="addSp delSp modSp add del mod">
        <pc:chgData name="Matthieu De Mari" userId="dfb708c9-d8dc-439f-9a3b-c772bf4a311c" providerId="ADAL" clId="{65E4956F-D451-4500-9E30-0B766A8405C4}" dt="2023-01-31T08:02:17.313" v="8098" actId="47"/>
        <pc:sldMkLst>
          <pc:docMk/>
          <pc:sldMk cId="3933661563" sldId="754"/>
        </pc:sldMkLst>
        <pc:picChg chg="add del mod modCrop">
          <ac:chgData name="Matthieu De Mari" userId="dfb708c9-d8dc-439f-9a3b-c772bf4a311c" providerId="ADAL" clId="{65E4956F-D451-4500-9E30-0B766A8405C4}" dt="2023-01-31T08:02:07.369" v="8093" actId="21"/>
          <ac:picMkLst>
            <pc:docMk/>
            <pc:sldMk cId="3933661563" sldId="754"/>
            <ac:picMk id="5" creationId="{4FE3E92D-47B0-C709-0566-788279B5DAA0}"/>
          </ac:picMkLst>
        </pc:picChg>
        <pc:picChg chg="del">
          <ac:chgData name="Matthieu De Mari" userId="dfb708c9-d8dc-439f-9a3b-c772bf4a311c" providerId="ADAL" clId="{65E4956F-D451-4500-9E30-0B766A8405C4}" dt="2023-01-31T08:01:37.086" v="8086" actId="478"/>
          <ac:picMkLst>
            <pc:docMk/>
            <pc:sldMk cId="3933661563" sldId="754"/>
            <ac:picMk id="6" creationId="{160FC422-9A5C-1D41-1A94-1D7A085A4DD5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8:12:34.581" v="8413"/>
        <pc:sldMkLst>
          <pc:docMk/>
          <pc:sldMk cId="1643227240" sldId="755"/>
        </pc:sldMkLst>
        <pc:spChg chg="mod">
          <ac:chgData name="Matthieu De Mari" userId="dfb708c9-d8dc-439f-9a3b-c772bf4a311c" providerId="ADAL" clId="{65E4956F-D451-4500-9E30-0B766A8405C4}" dt="2023-01-31T08:12:21.040" v="8411" actId="20577"/>
          <ac:spMkLst>
            <pc:docMk/>
            <pc:sldMk cId="1643227240" sldId="755"/>
            <ac:spMk id="3" creationId="{CE89A62E-0A02-E5E6-C125-17199041EEA2}"/>
          </ac:spMkLst>
        </pc:spChg>
        <pc:spChg chg="add mod">
          <ac:chgData name="Matthieu De Mari" userId="dfb708c9-d8dc-439f-9a3b-c772bf4a311c" providerId="ADAL" clId="{65E4956F-D451-4500-9E30-0B766A8405C4}" dt="2023-01-31T08:12:34.581" v="8413"/>
          <ac:spMkLst>
            <pc:docMk/>
            <pc:sldMk cId="1643227240" sldId="755"/>
            <ac:spMk id="5" creationId="{F5349A82-2D79-4B13-BA99-4B15994A0B50}"/>
          </ac:spMkLst>
        </pc:spChg>
        <pc:spChg chg="add mod">
          <ac:chgData name="Matthieu De Mari" userId="dfb708c9-d8dc-439f-9a3b-c772bf4a311c" providerId="ADAL" clId="{65E4956F-D451-4500-9E30-0B766A8405C4}" dt="2023-01-31T08:12:34.581" v="8413"/>
          <ac:spMkLst>
            <pc:docMk/>
            <pc:sldMk cId="1643227240" sldId="755"/>
            <ac:spMk id="7" creationId="{F19FEB29-9123-FCF4-AC64-BB016CA60501}"/>
          </ac:spMkLst>
        </pc:spChg>
        <pc:picChg chg="add mod">
          <ac:chgData name="Matthieu De Mari" userId="dfb708c9-d8dc-439f-9a3b-c772bf4a311c" providerId="ADAL" clId="{65E4956F-D451-4500-9E30-0B766A8405C4}" dt="2023-01-31T08:12:34.581" v="8413"/>
          <ac:picMkLst>
            <pc:docMk/>
            <pc:sldMk cId="1643227240" sldId="755"/>
            <ac:picMk id="4" creationId="{4D1607BB-585B-EA10-8160-7A5A3E151A8C}"/>
          </ac:picMkLst>
        </pc:picChg>
        <pc:picChg chg="del">
          <ac:chgData name="Matthieu De Mari" userId="dfb708c9-d8dc-439f-9a3b-c772bf4a311c" providerId="ADAL" clId="{65E4956F-D451-4500-9E30-0B766A8405C4}" dt="2023-01-31T08:12:28.549" v="8412" actId="478"/>
          <ac:picMkLst>
            <pc:docMk/>
            <pc:sldMk cId="1643227240" sldId="755"/>
            <ac:picMk id="6" creationId="{43A75D9A-88EE-60D1-BF12-69315B99E08D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8:15:01.050" v="8474" actId="27636"/>
        <pc:sldMkLst>
          <pc:docMk/>
          <pc:sldMk cId="866969377" sldId="756"/>
        </pc:sldMkLst>
        <pc:spChg chg="mod">
          <ac:chgData name="Matthieu De Mari" userId="dfb708c9-d8dc-439f-9a3b-c772bf4a311c" providerId="ADAL" clId="{65E4956F-D451-4500-9E30-0B766A8405C4}" dt="2023-01-31T08:15:01.050" v="8474" actId="27636"/>
          <ac:spMkLst>
            <pc:docMk/>
            <pc:sldMk cId="866969377" sldId="756"/>
            <ac:spMk id="3" creationId="{CE89A62E-0A02-E5E6-C125-17199041EEA2}"/>
          </ac:spMkLst>
        </pc:spChg>
        <pc:spChg chg="del mod">
          <ac:chgData name="Matthieu De Mari" userId="dfb708c9-d8dc-439f-9a3b-c772bf4a311c" providerId="ADAL" clId="{65E4956F-D451-4500-9E30-0B766A8405C4}" dt="2023-01-31T08:13:25.458" v="8458" actId="478"/>
          <ac:spMkLst>
            <pc:docMk/>
            <pc:sldMk cId="866969377" sldId="756"/>
            <ac:spMk id="5" creationId="{F5349A82-2D79-4B13-BA99-4B15994A0B50}"/>
          </ac:spMkLst>
        </pc:spChg>
        <pc:spChg chg="del">
          <ac:chgData name="Matthieu De Mari" userId="dfb708c9-d8dc-439f-9a3b-c772bf4a311c" providerId="ADAL" clId="{65E4956F-D451-4500-9E30-0B766A8405C4}" dt="2023-01-31T08:13:26.600" v="8459" actId="478"/>
          <ac:spMkLst>
            <pc:docMk/>
            <pc:sldMk cId="866969377" sldId="756"/>
            <ac:spMk id="7" creationId="{F19FEB29-9123-FCF4-AC64-BB016CA60501}"/>
          </ac:spMkLst>
        </pc:spChg>
        <pc:picChg chg="del">
          <ac:chgData name="Matthieu De Mari" userId="dfb708c9-d8dc-439f-9a3b-c772bf4a311c" providerId="ADAL" clId="{65E4956F-D451-4500-9E30-0B766A8405C4}" dt="2023-01-31T08:13:24.374" v="8456" actId="478"/>
          <ac:picMkLst>
            <pc:docMk/>
            <pc:sldMk cId="866969377" sldId="756"/>
            <ac:picMk id="4" creationId="{4D1607BB-585B-EA10-8160-7A5A3E151A8C}"/>
          </ac:picMkLst>
        </pc:picChg>
        <pc:picChg chg="add mod">
          <ac:chgData name="Matthieu De Mari" userId="dfb708c9-d8dc-439f-9a3b-c772bf4a311c" providerId="ADAL" clId="{65E4956F-D451-4500-9E30-0B766A8405C4}" dt="2023-01-31T08:14:42.921" v="8463" actId="1076"/>
          <ac:picMkLst>
            <pc:docMk/>
            <pc:sldMk cId="866969377" sldId="756"/>
            <ac:picMk id="8" creationId="{3E33F2A5-D1B1-1C68-D3AA-3E101817ECE5}"/>
          </ac:picMkLst>
        </pc:picChg>
      </pc:sldChg>
      <pc:sldChg chg="modSp add mod">
        <pc:chgData name="Matthieu De Mari" userId="dfb708c9-d8dc-439f-9a3b-c772bf4a311c" providerId="ADAL" clId="{65E4956F-D451-4500-9E30-0B766A8405C4}" dt="2023-01-31T08:25:26.336" v="9411" actId="20577"/>
        <pc:sldMkLst>
          <pc:docMk/>
          <pc:sldMk cId="2525469962" sldId="757"/>
        </pc:sldMkLst>
        <pc:spChg chg="mod">
          <ac:chgData name="Matthieu De Mari" userId="dfb708c9-d8dc-439f-9a3b-c772bf4a311c" providerId="ADAL" clId="{65E4956F-D451-4500-9E30-0B766A8405C4}" dt="2023-01-31T08:25:26.336" v="9411" actId="20577"/>
          <ac:spMkLst>
            <pc:docMk/>
            <pc:sldMk cId="2525469962" sldId="757"/>
            <ac:spMk id="3" creationId="{22FE9C94-E2A2-3EF4-0E00-C6BD6C7A59F7}"/>
          </ac:spMkLst>
        </pc:spChg>
      </pc:sldChg>
      <pc:sldChg chg="modSp add mod">
        <pc:chgData name="Matthieu De Mari" userId="dfb708c9-d8dc-439f-9a3b-c772bf4a311c" providerId="ADAL" clId="{65E4956F-D451-4500-9E30-0B766A8405C4}" dt="2023-01-31T08:25:22.780" v="9410" actId="20577"/>
        <pc:sldMkLst>
          <pc:docMk/>
          <pc:sldMk cId="571242276" sldId="758"/>
        </pc:sldMkLst>
        <pc:spChg chg="mod">
          <ac:chgData name="Matthieu De Mari" userId="dfb708c9-d8dc-439f-9a3b-c772bf4a311c" providerId="ADAL" clId="{65E4956F-D451-4500-9E30-0B766A8405C4}" dt="2023-01-31T08:25:22.780" v="9410" actId="20577"/>
          <ac:spMkLst>
            <pc:docMk/>
            <pc:sldMk cId="571242276" sldId="758"/>
            <ac:spMk id="3" creationId="{22FE9C94-E2A2-3EF4-0E00-C6BD6C7A59F7}"/>
          </ac:spMkLst>
        </pc:spChg>
      </pc:sldChg>
      <pc:sldChg chg="addSp delSp modSp add mod chgLayout">
        <pc:chgData name="Matthieu De Mari" userId="dfb708c9-d8dc-439f-9a3b-c772bf4a311c" providerId="ADAL" clId="{65E4956F-D451-4500-9E30-0B766A8405C4}" dt="2023-01-31T08:31:31.306" v="9717" actId="20577"/>
        <pc:sldMkLst>
          <pc:docMk/>
          <pc:sldMk cId="1598131875" sldId="759"/>
        </pc:sldMkLst>
        <pc:spChg chg="add del mod ord">
          <ac:chgData name="Matthieu De Mari" userId="dfb708c9-d8dc-439f-9a3b-c772bf4a311c" providerId="ADAL" clId="{65E4956F-D451-4500-9E30-0B766A8405C4}" dt="2023-01-31T08:29:49.045" v="9682" actId="478"/>
          <ac:spMkLst>
            <pc:docMk/>
            <pc:sldMk cId="1598131875" sldId="759"/>
            <ac:spMk id="2" creationId="{D7F6EAC1-E5EF-5443-C2D2-79BDB756F876}"/>
          </ac:spMkLst>
        </pc:spChg>
        <pc:spChg chg="mod ord">
          <ac:chgData name="Matthieu De Mari" userId="dfb708c9-d8dc-439f-9a3b-c772bf4a311c" providerId="ADAL" clId="{65E4956F-D451-4500-9E30-0B766A8405C4}" dt="2023-01-31T08:31:31.306" v="9717" actId="20577"/>
          <ac:spMkLst>
            <pc:docMk/>
            <pc:sldMk cId="1598131875" sldId="759"/>
            <ac:spMk id="3" creationId="{22FE9C94-E2A2-3EF4-0E00-C6BD6C7A59F7}"/>
          </ac:spMkLst>
        </pc:spChg>
        <pc:spChg chg="mod ord">
          <ac:chgData name="Matthieu De Mari" userId="dfb708c9-d8dc-439f-9a3b-c772bf4a311c" providerId="ADAL" clId="{65E4956F-D451-4500-9E30-0B766A8405C4}" dt="2023-01-31T08:25:44.169" v="9414" actId="700"/>
          <ac:spMkLst>
            <pc:docMk/>
            <pc:sldMk cId="1598131875" sldId="759"/>
            <ac:spMk id="4" creationId="{E7F0E842-4644-CF1E-50C0-F47AEFAA97C7}"/>
          </ac:spMkLst>
        </pc:spChg>
        <pc:spChg chg="add del mod">
          <ac:chgData name="Matthieu De Mari" userId="dfb708c9-d8dc-439f-9a3b-c772bf4a311c" providerId="ADAL" clId="{65E4956F-D451-4500-9E30-0B766A8405C4}" dt="2023-01-31T08:29:51.203" v="9683" actId="478"/>
          <ac:spMkLst>
            <pc:docMk/>
            <pc:sldMk cId="1598131875" sldId="759"/>
            <ac:spMk id="7" creationId="{13B8EABF-7349-BC22-32B9-92726FF6E5F7}"/>
          </ac:spMkLst>
        </pc:spChg>
        <pc:picChg chg="del">
          <ac:chgData name="Matthieu De Mari" userId="dfb708c9-d8dc-439f-9a3b-c772bf4a311c" providerId="ADAL" clId="{65E4956F-D451-4500-9E30-0B766A8405C4}" dt="2023-01-31T08:25:41.253" v="9413" actId="478"/>
          <ac:picMkLst>
            <pc:docMk/>
            <pc:sldMk cId="1598131875" sldId="759"/>
            <ac:picMk id="5" creationId="{45E73179-634A-C030-DA64-295791FD5EA9}"/>
          </ac:picMkLst>
        </pc:picChg>
        <pc:picChg chg="add mod">
          <ac:chgData name="Matthieu De Mari" userId="dfb708c9-d8dc-439f-9a3b-c772bf4a311c" providerId="ADAL" clId="{65E4956F-D451-4500-9E30-0B766A8405C4}" dt="2023-01-31T08:29:52.311" v="9684"/>
          <ac:picMkLst>
            <pc:docMk/>
            <pc:sldMk cId="1598131875" sldId="759"/>
            <ac:picMk id="8" creationId="{B7A8B60F-E868-C711-153B-E2B86AEA1E6C}"/>
          </ac:picMkLst>
        </pc:picChg>
      </pc:sldChg>
      <pc:sldChg chg="addSp modSp new mod modClrScheme chgLayout">
        <pc:chgData name="Matthieu De Mari" userId="dfb708c9-d8dc-439f-9a3b-c772bf4a311c" providerId="ADAL" clId="{65E4956F-D451-4500-9E30-0B766A8405C4}" dt="2023-01-31T09:09:49.198" v="11880" actId="113"/>
        <pc:sldMkLst>
          <pc:docMk/>
          <pc:sldMk cId="3051986941" sldId="760"/>
        </pc:sldMkLst>
        <pc:spChg chg="mod ord">
          <ac:chgData name="Matthieu De Mari" userId="dfb708c9-d8dc-439f-9a3b-c772bf4a311c" providerId="ADAL" clId="{65E4956F-D451-4500-9E30-0B766A8405C4}" dt="2023-01-31T09:09:07.652" v="11784" actId="700"/>
          <ac:spMkLst>
            <pc:docMk/>
            <pc:sldMk cId="3051986941" sldId="760"/>
            <ac:spMk id="2" creationId="{5FC6389E-18C5-A49B-CAB4-DD13503641AF}"/>
          </ac:spMkLst>
        </pc:spChg>
        <pc:spChg chg="mod ord">
          <ac:chgData name="Matthieu De Mari" userId="dfb708c9-d8dc-439f-9a3b-c772bf4a311c" providerId="ADAL" clId="{65E4956F-D451-4500-9E30-0B766A8405C4}" dt="2023-01-31T09:09:49.198" v="11880" actId="113"/>
          <ac:spMkLst>
            <pc:docMk/>
            <pc:sldMk cId="3051986941" sldId="760"/>
            <ac:spMk id="3" creationId="{FAFA3726-DCDE-94BD-7BC4-92D971C0985C}"/>
          </ac:spMkLst>
        </pc:spChg>
        <pc:spChg chg="add mod ord">
          <ac:chgData name="Matthieu De Mari" userId="dfb708c9-d8dc-439f-9a3b-c772bf4a311c" providerId="ADAL" clId="{65E4956F-D451-4500-9E30-0B766A8405C4}" dt="2023-01-31T09:09:47.751" v="11878" actId="27636"/>
          <ac:spMkLst>
            <pc:docMk/>
            <pc:sldMk cId="3051986941" sldId="760"/>
            <ac:spMk id="4" creationId="{CBAB6766-52DB-8BF6-A95D-575DF203FDFB}"/>
          </ac:spMkLst>
        </pc:spChg>
      </pc:sldChg>
      <pc:sldChg chg="modSp new mod">
        <pc:chgData name="Matthieu De Mari" userId="dfb708c9-d8dc-439f-9a3b-c772bf4a311c" providerId="ADAL" clId="{65E4956F-D451-4500-9E30-0B766A8405C4}" dt="2023-01-31T09:25:23.954" v="12686" actId="27636"/>
        <pc:sldMkLst>
          <pc:docMk/>
          <pc:sldMk cId="2432930405" sldId="761"/>
        </pc:sldMkLst>
        <pc:spChg chg="mod">
          <ac:chgData name="Matthieu De Mari" userId="dfb708c9-d8dc-439f-9a3b-c772bf4a311c" providerId="ADAL" clId="{65E4956F-D451-4500-9E30-0B766A8405C4}" dt="2023-01-31T09:14:02.657" v="11937" actId="20577"/>
          <ac:spMkLst>
            <pc:docMk/>
            <pc:sldMk cId="2432930405" sldId="761"/>
            <ac:spMk id="2" creationId="{EA6552EF-9E6D-0F6B-DB33-9ACDE4E5915E}"/>
          </ac:spMkLst>
        </pc:spChg>
        <pc:spChg chg="mod">
          <ac:chgData name="Matthieu De Mari" userId="dfb708c9-d8dc-439f-9a3b-c772bf4a311c" providerId="ADAL" clId="{65E4956F-D451-4500-9E30-0B766A8405C4}" dt="2023-01-31T09:25:23.954" v="12686" actId="27636"/>
          <ac:spMkLst>
            <pc:docMk/>
            <pc:sldMk cId="2432930405" sldId="761"/>
            <ac:spMk id="3" creationId="{D8E11F79-FF9C-E1A0-6116-34642E5A157A}"/>
          </ac:spMkLst>
        </pc:spChg>
      </pc:sldChg>
      <pc:sldChg chg="modSp add mod">
        <pc:chgData name="Matthieu De Mari" userId="dfb708c9-d8dc-439f-9a3b-c772bf4a311c" providerId="ADAL" clId="{65E4956F-D451-4500-9E30-0B766A8405C4}" dt="2023-01-31T08:50:34.537" v="10356"/>
        <pc:sldMkLst>
          <pc:docMk/>
          <pc:sldMk cId="1566111724" sldId="762"/>
        </pc:sldMkLst>
        <pc:spChg chg="mod">
          <ac:chgData name="Matthieu De Mari" userId="dfb708c9-d8dc-439f-9a3b-c772bf4a311c" providerId="ADAL" clId="{65E4956F-D451-4500-9E30-0B766A8405C4}" dt="2023-01-31T08:50:34.537" v="10356"/>
          <ac:spMkLst>
            <pc:docMk/>
            <pc:sldMk cId="1566111724" sldId="762"/>
            <ac:spMk id="3" creationId="{03A6D8B5-001B-FE1E-61F3-468A2097ADCF}"/>
          </ac:spMkLst>
        </pc:spChg>
      </pc:sldChg>
      <pc:sldChg chg="addSp delSp modSp new mod modClrScheme chgLayout">
        <pc:chgData name="Matthieu De Mari" userId="dfb708c9-d8dc-439f-9a3b-c772bf4a311c" providerId="ADAL" clId="{65E4956F-D451-4500-9E30-0B766A8405C4}" dt="2023-01-31T08:52:24.899" v="10523" actId="20577"/>
        <pc:sldMkLst>
          <pc:docMk/>
          <pc:sldMk cId="2732204578" sldId="763"/>
        </pc:sldMkLst>
        <pc:spChg chg="del mod ord">
          <ac:chgData name="Matthieu De Mari" userId="dfb708c9-d8dc-439f-9a3b-c772bf4a311c" providerId="ADAL" clId="{65E4956F-D451-4500-9E30-0B766A8405C4}" dt="2023-01-31T08:51:48.551" v="10358" actId="700"/>
          <ac:spMkLst>
            <pc:docMk/>
            <pc:sldMk cId="2732204578" sldId="763"/>
            <ac:spMk id="2" creationId="{6191B152-2C22-9A61-F6D7-FA915F5CFF3A}"/>
          </ac:spMkLst>
        </pc:spChg>
        <pc:spChg chg="del mod ord">
          <ac:chgData name="Matthieu De Mari" userId="dfb708c9-d8dc-439f-9a3b-c772bf4a311c" providerId="ADAL" clId="{65E4956F-D451-4500-9E30-0B766A8405C4}" dt="2023-01-31T08:51:48.551" v="10358" actId="700"/>
          <ac:spMkLst>
            <pc:docMk/>
            <pc:sldMk cId="2732204578" sldId="763"/>
            <ac:spMk id="3" creationId="{63C585C9-443D-31E7-EF89-D504B81F044B}"/>
          </ac:spMkLst>
        </pc:spChg>
        <pc:spChg chg="del">
          <ac:chgData name="Matthieu De Mari" userId="dfb708c9-d8dc-439f-9a3b-c772bf4a311c" providerId="ADAL" clId="{65E4956F-D451-4500-9E30-0B766A8405C4}" dt="2023-01-31T08:51:48.551" v="10358" actId="700"/>
          <ac:spMkLst>
            <pc:docMk/>
            <pc:sldMk cId="2732204578" sldId="763"/>
            <ac:spMk id="4" creationId="{EAC54499-306E-8F08-F00B-5493207243F6}"/>
          </ac:spMkLst>
        </pc:spChg>
        <pc:spChg chg="add mod ord">
          <ac:chgData name="Matthieu De Mari" userId="dfb708c9-d8dc-439f-9a3b-c772bf4a311c" providerId="ADAL" clId="{65E4956F-D451-4500-9E30-0B766A8405C4}" dt="2023-01-31T08:51:53.960" v="10387" actId="20577"/>
          <ac:spMkLst>
            <pc:docMk/>
            <pc:sldMk cId="2732204578" sldId="763"/>
            <ac:spMk id="5" creationId="{D8CF67A5-1F0C-EAEC-7995-E3780C13C67A}"/>
          </ac:spMkLst>
        </pc:spChg>
        <pc:spChg chg="add mod ord">
          <ac:chgData name="Matthieu De Mari" userId="dfb708c9-d8dc-439f-9a3b-c772bf4a311c" providerId="ADAL" clId="{65E4956F-D451-4500-9E30-0B766A8405C4}" dt="2023-01-31T08:52:24.899" v="10523" actId="20577"/>
          <ac:spMkLst>
            <pc:docMk/>
            <pc:sldMk cId="2732204578" sldId="763"/>
            <ac:spMk id="6" creationId="{6683C81D-902D-613B-21D2-7E9DA46F50C1}"/>
          </ac:spMkLst>
        </pc:spChg>
      </pc:sldChg>
      <pc:sldChg chg="add">
        <pc:chgData name="Matthieu De Mari" userId="dfb708c9-d8dc-439f-9a3b-c772bf4a311c" providerId="ADAL" clId="{65E4956F-D451-4500-9E30-0B766A8405C4}" dt="2023-01-31T08:59:24.934" v="10524" actId="2890"/>
        <pc:sldMkLst>
          <pc:docMk/>
          <pc:sldMk cId="182620227" sldId="764"/>
        </pc:sldMkLst>
      </pc:sldChg>
      <pc:sldChg chg="addSp delSp modSp new mod modClrScheme chgLayout">
        <pc:chgData name="Matthieu De Mari" userId="dfb708c9-d8dc-439f-9a3b-c772bf4a311c" providerId="ADAL" clId="{65E4956F-D451-4500-9E30-0B766A8405C4}" dt="2023-01-31T09:01:40.092" v="10878" actId="20577"/>
        <pc:sldMkLst>
          <pc:docMk/>
          <pc:sldMk cId="704537498" sldId="765"/>
        </pc:sldMkLst>
        <pc:spChg chg="del mod ord">
          <ac:chgData name="Matthieu De Mari" userId="dfb708c9-d8dc-439f-9a3b-c772bf4a311c" providerId="ADAL" clId="{65E4956F-D451-4500-9E30-0B766A8405C4}" dt="2023-01-31T08:59:30.728" v="10526" actId="700"/>
          <ac:spMkLst>
            <pc:docMk/>
            <pc:sldMk cId="704537498" sldId="765"/>
            <ac:spMk id="2" creationId="{A84CF65D-195E-12AC-A0F1-CE3ACCBA95B1}"/>
          </ac:spMkLst>
        </pc:spChg>
        <pc:spChg chg="del mod ord">
          <ac:chgData name="Matthieu De Mari" userId="dfb708c9-d8dc-439f-9a3b-c772bf4a311c" providerId="ADAL" clId="{65E4956F-D451-4500-9E30-0B766A8405C4}" dt="2023-01-31T08:59:30.728" v="10526" actId="700"/>
          <ac:spMkLst>
            <pc:docMk/>
            <pc:sldMk cId="704537498" sldId="765"/>
            <ac:spMk id="3" creationId="{468567F0-2BEE-73CD-ED13-E0FF43FB0F4B}"/>
          </ac:spMkLst>
        </pc:spChg>
        <pc:spChg chg="add mod ord">
          <ac:chgData name="Matthieu De Mari" userId="dfb708c9-d8dc-439f-9a3b-c772bf4a311c" providerId="ADAL" clId="{65E4956F-D451-4500-9E30-0B766A8405C4}" dt="2023-01-31T08:59:42.129" v="10546" actId="700"/>
          <ac:spMkLst>
            <pc:docMk/>
            <pc:sldMk cId="704537498" sldId="765"/>
            <ac:spMk id="4" creationId="{3187D063-CE27-C6D0-534F-36C2400D2C2F}"/>
          </ac:spMkLst>
        </pc:spChg>
        <pc:spChg chg="add del mod ord">
          <ac:chgData name="Matthieu De Mari" userId="dfb708c9-d8dc-439f-9a3b-c772bf4a311c" providerId="ADAL" clId="{65E4956F-D451-4500-9E30-0B766A8405C4}" dt="2023-01-31T08:59:42.129" v="10546" actId="700"/>
          <ac:spMkLst>
            <pc:docMk/>
            <pc:sldMk cId="704537498" sldId="765"/>
            <ac:spMk id="5" creationId="{E1BE514D-2C59-C193-2502-5645B5DB5B01}"/>
          </ac:spMkLst>
        </pc:spChg>
        <pc:spChg chg="add mod ord">
          <ac:chgData name="Matthieu De Mari" userId="dfb708c9-d8dc-439f-9a3b-c772bf4a311c" providerId="ADAL" clId="{65E4956F-D451-4500-9E30-0B766A8405C4}" dt="2023-01-31T09:01:40.092" v="10878" actId="20577"/>
          <ac:spMkLst>
            <pc:docMk/>
            <pc:sldMk cId="704537498" sldId="765"/>
            <ac:spMk id="6" creationId="{AD1D227D-401B-5C44-3537-464FEC40DB12}"/>
          </ac:spMkLst>
        </pc:spChg>
        <pc:spChg chg="add del mod ord">
          <ac:chgData name="Matthieu De Mari" userId="dfb708c9-d8dc-439f-9a3b-c772bf4a311c" providerId="ADAL" clId="{65E4956F-D451-4500-9E30-0B766A8405C4}" dt="2023-01-31T08:59:44.167" v="10547" actId="478"/>
          <ac:spMkLst>
            <pc:docMk/>
            <pc:sldMk cId="704537498" sldId="765"/>
            <ac:spMk id="7" creationId="{C886A51E-95E0-D490-32AB-A506BF374ACA}"/>
          </ac:spMkLst>
        </pc:spChg>
        <pc:picChg chg="add mod">
          <ac:chgData name="Matthieu De Mari" userId="dfb708c9-d8dc-439f-9a3b-c772bf4a311c" providerId="ADAL" clId="{65E4956F-D451-4500-9E30-0B766A8405C4}" dt="2023-01-31T09:00:08.446" v="10618" actId="1076"/>
          <ac:picMkLst>
            <pc:docMk/>
            <pc:sldMk cId="704537498" sldId="765"/>
            <ac:picMk id="9" creationId="{E1854C4E-61CC-7C7C-9F6B-17D4E73392DB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9:02:05.602" v="10883" actId="14100"/>
        <pc:sldMkLst>
          <pc:docMk/>
          <pc:sldMk cId="15799465" sldId="766"/>
        </pc:sldMkLst>
        <pc:picChg chg="add mod">
          <ac:chgData name="Matthieu De Mari" userId="dfb708c9-d8dc-439f-9a3b-c772bf4a311c" providerId="ADAL" clId="{65E4956F-D451-4500-9E30-0B766A8405C4}" dt="2023-01-31T09:02:05.602" v="10883" actId="14100"/>
          <ac:picMkLst>
            <pc:docMk/>
            <pc:sldMk cId="15799465" sldId="766"/>
            <ac:picMk id="3" creationId="{4C7B78B9-7DEE-AF02-8EF1-5A4621D39F9A}"/>
          </ac:picMkLst>
        </pc:picChg>
        <pc:picChg chg="del">
          <ac:chgData name="Matthieu De Mari" userId="dfb708c9-d8dc-439f-9a3b-c772bf4a311c" providerId="ADAL" clId="{65E4956F-D451-4500-9E30-0B766A8405C4}" dt="2023-01-31T09:01:37.752" v="10877" actId="478"/>
          <ac:picMkLst>
            <pc:docMk/>
            <pc:sldMk cId="15799465" sldId="766"/>
            <ac:picMk id="9" creationId="{E1854C4E-61CC-7C7C-9F6B-17D4E73392DB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9:02:28.103" v="10891" actId="1076"/>
        <pc:sldMkLst>
          <pc:docMk/>
          <pc:sldMk cId="1173007793" sldId="767"/>
        </pc:sldMkLst>
        <pc:picChg chg="del">
          <ac:chgData name="Matthieu De Mari" userId="dfb708c9-d8dc-439f-9a3b-c772bf4a311c" providerId="ADAL" clId="{65E4956F-D451-4500-9E30-0B766A8405C4}" dt="2023-01-31T09:02:09.270" v="10885" actId="478"/>
          <ac:picMkLst>
            <pc:docMk/>
            <pc:sldMk cId="1173007793" sldId="767"/>
            <ac:picMk id="3" creationId="{4C7B78B9-7DEE-AF02-8EF1-5A4621D39F9A}"/>
          </ac:picMkLst>
        </pc:picChg>
        <pc:picChg chg="add mod">
          <ac:chgData name="Matthieu De Mari" userId="dfb708c9-d8dc-439f-9a3b-c772bf4a311c" providerId="ADAL" clId="{65E4956F-D451-4500-9E30-0B766A8405C4}" dt="2023-01-31T09:02:28.103" v="10891" actId="1076"/>
          <ac:picMkLst>
            <pc:docMk/>
            <pc:sldMk cId="1173007793" sldId="767"/>
            <ac:picMk id="5" creationId="{64E424CC-461D-729F-7261-84D0F5BD5F95}"/>
          </ac:picMkLst>
        </pc:picChg>
      </pc:sldChg>
      <pc:sldChg chg="addSp delSp modSp add mod chgLayout">
        <pc:chgData name="Matthieu De Mari" userId="dfb708c9-d8dc-439f-9a3b-c772bf4a311c" providerId="ADAL" clId="{65E4956F-D451-4500-9E30-0B766A8405C4}" dt="2023-01-31T09:13:11.135" v="11930" actId="20577"/>
        <pc:sldMkLst>
          <pc:docMk/>
          <pc:sldMk cId="1961599379" sldId="768"/>
        </pc:sldMkLst>
        <pc:spChg chg="add mod ord">
          <ac:chgData name="Matthieu De Mari" userId="dfb708c9-d8dc-439f-9a3b-c772bf4a311c" providerId="ADAL" clId="{65E4956F-D451-4500-9E30-0B766A8405C4}" dt="2023-01-31T09:13:11.135" v="11930" actId="20577"/>
          <ac:spMkLst>
            <pc:docMk/>
            <pc:sldMk cId="1961599379" sldId="768"/>
            <ac:spMk id="2" creationId="{66CA86BB-F157-2792-DA53-D22EE14A1D08}"/>
          </ac:spMkLst>
        </pc:spChg>
        <pc:spChg chg="mod ord">
          <ac:chgData name="Matthieu De Mari" userId="dfb708c9-d8dc-439f-9a3b-c772bf4a311c" providerId="ADAL" clId="{65E4956F-D451-4500-9E30-0B766A8405C4}" dt="2023-01-31T09:02:35.779" v="10894" actId="700"/>
          <ac:spMkLst>
            <pc:docMk/>
            <pc:sldMk cId="1961599379" sldId="768"/>
            <ac:spMk id="4" creationId="{3187D063-CE27-C6D0-534F-36C2400D2C2F}"/>
          </ac:spMkLst>
        </pc:spChg>
        <pc:spChg chg="mod ord">
          <ac:chgData name="Matthieu De Mari" userId="dfb708c9-d8dc-439f-9a3b-c772bf4a311c" providerId="ADAL" clId="{65E4956F-D451-4500-9E30-0B766A8405C4}" dt="2023-01-31T09:02:38.151" v="10899" actId="27636"/>
          <ac:spMkLst>
            <pc:docMk/>
            <pc:sldMk cId="1961599379" sldId="768"/>
            <ac:spMk id="6" creationId="{AD1D227D-401B-5C44-3537-464FEC40DB12}"/>
          </ac:spMkLst>
        </pc:spChg>
        <pc:picChg chg="del">
          <ac:chgData name="Matthieu De Mari" userId="dfb708c9-d8dc-439f-9a3b-c772bf4a311c" providerId="ADAL" clId="{65E4956F-D451-4500-9E30-0B766A8405C4}" dt="2023-01-31T09:02:33.056" v="10893" actId="478"/>
          <ac:picMkLst>
            <pc:docMk/>
            <pc:sldMk cId="1961599379" sldId="768"/>
            <ac:picMk id="5" creationId="{64E424CC-461D-729F-7261-84D0F5BD5F95}"/>
          </ac:picMkLst>
        </pc:picChg>
      </pc:sldChg>
      <pc:sldChg chg="modSp add mod">
        <pc:chgData name="Matthieu De Mari" userId="dfb708c9-d8dc-439f-9a3b-c772bf4a311c" providerId="ADAL" clId="{65E4956F-D451-4500-9E30-0B766A8405C4}" dt="2023-02-01T01:42:42.243" v="13767" actId="20577"/>
        <pc:sldMkLst>
          <pc:docMk/>
          <pc:sldMk cId="450098578" sldId="769"/>
        </pc:sldMkLst>
        <pc:spChg chg="mod">
          <ac:chgData name="Matthieu De Mari" userId="dfb708c9-d8dc-439f-9a3b-c772bf4a311c" providerId="ADAL" clId="{65E4956F-D451-4500-9E30-0B766A8405C4}" dt="2023-02-01T01:42:42.243" v="13767" actId="20577"/>
          <ac:spMkLst>
            <pc:docMk/>
            <pc:sldMk cId="450098578" sldId="769"/>
            <ac:spMk id="3" creationId="{D8E11F79-FF9C-E1A0-6116-34642E5A157A}"/>
          </ac:spMkLst>
        </pc:spChg>
      </pc:sldChg>
      <pc:sldChg chg="modSp add mod">
        <pc:chgData name="Matthieu De Mari" userId="dfb708c9-d8dc-439f-9a3b-c772bf4a311c" providerId="ADAL" clId="{65E4956F-D451-4500-9E30-0B766A8405C4}" dt="2023-01-31T09:34:28.924" v="13653" actId="20577"/>
        <pc:sldMkLst>
          <pc:docMk/>
          <pc:sldMk cId="3692380720" sldId="770"/>
        </pc:sldMkLst>
        <pc:spChg chg="mod">
          <ac:chgData name="Matthieu De Mari" userId="dfb708c9-d8dc-439f-9a3b-c772bf4a311c" providerId="ADAL" clId="{65E4956F-D451-4500-9E30-0B766A8405C4}" dt="2023-01-31T09:34:28.924" v="13653" actId="20577"/>
          <ac:spMkLst>
            <pc:docMk/>
            <pc:sldMk cId="3692380720" sldId="770"/>
            <ac:spMk id="3" creationId="{D8E11F79-FF9C-E1A0-6116-34642E5A157A}"/>
          </ac:spMkLst>
        </pc:spChg>
      </pc:sldChg>
      <pc:sldChg chg="modSp add mod">
        <pc:chgData name="Matthieu De Mari" userId="dfb708c9-d8dc-439f-9a3b-c772bf4a311c" providerId="ADAL" clId="{65E4956F-D451-4500-9E30-0B766A8405C4}" dt="2023-02-01T01:43:07.884" v="13769"/>
        <pc:sldMkLst>
          <pc:docMk/>
          <pc:sldMk cId="1848853608" sldId="771"/>
        </pc:sldMkLst>
        <pc:spChg chg="mod">
          <ac:chgData name="Matthieu De Mari" userId="dfb708c9-d8dc-439f-9a3b-c772bf4a311c" providerId="ADAL" clId="{65E4956F-D451-4500-9E30-0B766A8405C4}" dt="2023-02-01T01:43:07.884" v="13769"/>
          <ac:spMkLst>
            <pc:docMk/>
            <pc:sldMk cId="1848853608" sldId="771"/>
            <ac:spMk id="3" creationId="{D8E11F79-FF9C-E1A0-6116-34642E5A157A}"/>
          </ac:spMkLst>
        </pc:spChg>
      </pc:sldChg>
      <pc:sldChg chg="modSp add mod">
        <pc:chgData name="Matthieu De Mari" userId="dfb708c9-d8dc-439f-9a3b-c772bf4a311c" providerId="ADAL" clId="{65E4956F-D451-4500-9E30-0B766A8405C4}" dt="2023-02-01T01:43:30.406" v="13770" actId="20577"/>
        <pc:sldMkLst>
          <pc:docMk/>
          <pc:sldMk cId="2353141738" sldId="772"/>
        </pc:sldMkLst>
        <pc:spChg chg="mod">
          <ac:chgData name="Matthieu De Mari" userId="dfb708c9-d8dc-439f-9a3b-c772bf4a311c" providerId="ADAL" clId="{65E4956F-D451-4500-9E30-0B766A8405C4}" dt="2023-02-01T01:43:30.406" v="13770" actId="20577"/>
          <ac:spMkLst>
            <pc:docMk/>
            <pc:sldMk cId="2353141738" sldId="772"/>
            <ac:spMk id="3" creationId="{D8E11F79-FF9C-E1A0-6116-34642E5A157A}"/>
          </ac:spMkLst>
        </pc:spChg>
      </pc:sldChg>
      <pc:sldChg chg="addSp delSp modSp add mod">
        <pc:chgData name="Matthieu De Mari" userId="dfb708c9-d8dc-439f-9a3b-c772bf4a311c" providerId="ADAL" clId="{65E4956F-D451-4500-9E30-0B766A8405C4}" dt="2023-01-31T09:34:03.745" v="13641" actId="1076"/>
        <pc:sldMkLst>
          <pc:docMk/>
          <pc:sldMk cId="1144958577" sldId="773"/>
        </pc:sldMkLst>
        <pc:spChg chg="mod">
          <ac:chgData name="Matthieu De Mari" userId="dfb708c9-d8dc-439f-9a3b-c772bf4a311c" providerId="ADAL" clId="{65E4956F-D451-4500-9E30-0B766A8405C4}" dt="2023-01-31T09:33:56.044" v="13638" actId="20577"/>
          <ac:spMkLst>
            <pc:docMk/>
            <pc:sldMk cId="1144958577" sldId="773"/>
            <ac:spMk id="2" creationId="{0F218DB6-D354-E336-2986-E32EFFEBB60E}"/>
          </ac:spMkLst>
        </pc:spChg>
        <pc:spChg chg="del">
          <ac:chgData name="Matthieu De Mari" userId="dfb708c9-d8dc-439f-9a3b-c772bf4a311c" providerId="ADAL" clId="{65E4956F-D451-4500-9E30-0B766A8405C4}" dt="2023-01-31T09:33:58.629" v="13639" actId="478"/>
          <ac:spMkLst>
            <pc:docMk/>
            <pc:sldMk cId="1144958577" sldId="773"/>
            <ac:spMk id="3" creationId="{03A6D8B5-001B-FE1E-61F3-468A2097ADCF}"/>
          </ac:spMkLst>
        </pc:spChg>
        <pc:spChg chg="add del mod">
          <ac:chgData name="Matthieu De Mari" userId="dfb708c9-d8dc-439f-9a3b-c772bf4a311c" providerId="ADAL" clId="{65E4956F-D451-4500-9E30-0B766A8405C4}" dt="2023-01-31T09:33:59.189" v="13640" actId="478"/>
          <ac:spMkLst>
            <pc:docMk/>
            <pc:sldMk cId="1144958577" sldId="773"/>
            <ac:spMk id="5" creationId="{B079D748-B555-3096-67F1-C51512425BC4}"/>
          </ac:spMkLst>
        </pc:spChg>
        <pc:picChg chg="mod">
          <ac:chgData name="Matthieu De Mari" userId="dfb708c9-d8dc-439f-9a3b-c772bf4a311c" providerId="ADAL" clId="{65E4956F-D451-4500-9E30-0B766A8405C4}" dt="2023-01-31T09:34:03.745" v="13641" actId="1076"/>
          <ac:picMkLst>
            <pc:docMk/>
            <pc:sldMk cId="1144958577" sldId="773"/>
            <ac:picMk id="6" creationId="{FCAA24B0-842E-AC7D-0C47-BE3473ABC081}"/>
          </ac:picMkLst>
        </pc:picChg>
      </pc:sldChg>
    </pc:docChg>
  </pc:docChgLst>
  <pc:docChgLst>
    <pc:chgData name="Matthieu De Mari" userId="dfb708c9-d8dc-439f-9a3b-c772bf4a311c" providerId="ADAL" clId="{4A7C15C1-612B-4140-B47C-F9FAFF7FF63B}"/>
    <pc:docChg chg="custSel addSld delSld modSld sldOrd addSection modSection">
      <pc:chgData name="Matthieu De Mari" userId="dfb708c9-d8dc-439f-9a3b-c772bf4a311c" providerId="ADAL" clId="{4A7C15C1-612B-4140-B47C-F9FAFF7FF63B}" dt="2024-01-21T09:59:50.599" v="1305" actId="20577"/>
      <pc:docMkLst>
        <pc:docMk/>
      </pc:docMkLst>
      <pc:sldChg chg="modSp mod">
        <pc:chgData name="Matthieu De Mari" userId="dfb708c9-d8dc-439f-9a3b-c772bf4a311c" providerId="ADAL" clId="{4A7C15C1-612B-4140-B47C-F9FAFF7FF63B}" dt="2024-01-21T09:37:15.855" v="157" actId="20577"/>
        <pc:sldMkLst>
          <pc:docMk/>
          <pc:sldMk cId="4160337629" sldId="605"/>
        </pc:sldMkLst>
        <pc:spChg chg="mod">
          <ac:chgData name="Matthieu De Mari" userId="dfb708c9-d8dc-439f-9a3b-c772bf4a311c" providerId="ADAL" clId="{4A7C15C1-612B-4140-B47C-F9FAFF7FF63B}" dt="2024-01-21T09:37:01.037" v="153"/>
          <ac:spMkLst>
            <pc:docMk/>
            <pc:sldMk cId="4160337629" sldId="605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1T09:37:15.855" v="157" actId="20577"/>
          <ac:spMkLst>
            <pc:docMk/>
            <pc:sldMk cId="4160337629" sldId="605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4A7C15C1-612B-4140-B47C-F9FAFF7FF63B}" dt="2024-01-21T09:42:49.169" v="344"/>
        <pc:sldMkLst>
          <pc:docMk/>
          <pc:sldMk cId="2602861072" sldId="606"/>
        </pc:sldMkLst>
        <pc:spChg chg="mod">
          <ac:chgData name="Matthieu De Mari" userId="dfb708c9-d8dc-439f-9a3b-c772bf4a311c" providerId="ADAL" clId="{4A7C15C1-612B-4140-B47C-F9FAFF7FF63B}" dt="2024-01-21T09:42:49.169" v="344"/>
          <ac:spMkLst>
            <pc:docMk/>
            <pc:sldMk cId="2602861072" sldId="606"/>
            <ac:spMk id="7" creationId="{ACCFC115-D90A-89D3-E778-7BD3A558AEB6}"/>
          </ac:spMkLst>
        </pc:spChg>
      </pc:sldChg>
      <pc:sldChg chg="modSp mod">
        <pc:chgData name="Matthieu De Mari" userId="dfb708c9-d8dc-439f-9a3b-c772bf4a311c" providerId="ADAL" clId="{4A7C15C1-612B-4140-B47C-F9FAFF7FF63B}" dt="2024-01-21T09:44:16.168" v="421" actId="20577"/>
        <pc:sldMkLst>
          <pc:docMk/>
          <pc:sldMk cId="931835860" sldId="607"/>
        </pc:sldMkLst>
        <pc:spChg chg="mod">
          <ac:chgData name="Matthieu De Mari" userId="dfb708c9-d8dc-439f-9a3b-c772bf4a311c" providerId="ADAL" clId="{4A7C15C1-612B-4140-B47C-F9FAFF7FF63B}" dt="2024-01-21T09:43:20.063" v="366" actId="20577"/>
          <ac:spMkLst>
            <pc:docMk/>
            <pc:sldMk cId="931835860" sldId="607"/>
            <ac:spMk id="2" creationId="{D97C42B4-E207-C9EA-4CC3-5FE526AF0594}"/>
          </ac:spMkLst>
        </pc:spChg>
        <pc:spChg chg="mod">
          <ac:chgData name="Matthieu De Mari" userId="dfb708c9-d8dc-439f-9a3b-c772bf4a311c" providerId="ADAL" clId="{4A7C15C1-612B-4140-B47C-F9FAFF7FF63B}" dt="2024-01-21T09:44:16.168" v="421" actId="20577"/>
          <ac:spMkLst>
            <pc:docMk/>
            <pc:sldMk cId="931835860" sldId="607"/>
            <ac:spMk id="3" creationId="{CE89A62E-0A02-E5E6-C125-17199041EEA2}"/>
          </ac:spMkLst>
        </pc:spChg>
      </pc:sldChg>
      <pc:sldChg chg="ord">
        <pc:chgData name="Matthieu De Mari" userId="dfb708c9-d8dc-439f-9a3b-c772bf4a311c" providerId="ADAL" clId="{4A7C15C1-612B-4140-B47C-F9FAFF7FF63B}" dt="2024-01-21T09:58:39.331" v="1108"/>
        <pc:sldMkLst>
          <pc:docMk/>
          <pc:sldMk cId="1567954153" sldId="608"/>
        </pc:sldMkLst>
      </pc:sldChg>
      <pc:sldChg chg="modSp mod">
        <pc:chgData name="Matthieu De Mari" userId="dfb708c9-d8dc-439f-9a3b-c772bf4a311c" providerId="ADAL" clId="{4A7C15C1-612B-4140-B47C-F9FAFF7FF63B}" dt="2024-01-21T09:33:59.972" v="1" actId="20577"/>
        <pc:sldMkLst>
          <pc:docMk/>
          <pc:sldMk cId="1635888464" sldId="718"/>
        </pc:sldMkLst>
        <pc:spChg chg="mod">
          <ac:chgData name="Matthieu De Mari" userId="dfb708c9-d8dc-439f-9a3b-c772bf4a311c" providerId="ADAL" clId="{4A7C15C1-612B-4140-B47C-F9FAFF7FF63B}" dt="2024-01-21T09:33:59.972" v="1" actId="20577"/>
          <ac:spMkLst>
            <pc:docMk/>
            <pc:sldMk cId="1635888464" sldId="718"/>
            <ac:spMk id="2" creationId="{2E3E33E8-2C3B-E5C7-E73C-86BCBC9D4811}"/>
          </ac:spMkLst>
        </pc:spChg>
      </pc:sldChg>
      <pc:sldChg chg="modSp mod">
        <pc:chgData name="Matthieu De Mari" userId="dfb708c9-d8dc-439f-9a3b-c772bf4a311c" providerId="ADAL" clId="{4A7C15C1-612B-4140-B47C-F9FAFF7FF63B}" dt="2024-01-21T09:34:03.578" v="3" actId="20577"/>
        <pc:sldMkLst>
          <pc:docMk/>
          <pc:sldMk cId="2312528435" sldId="719"/>
        </pc:sldMkLst>
        <pc:spChg chg="mod">
          <ac:chgData name="Matthieu De Mari" userId="dfb708c9-d8dc-439f-9a3b-c772bf4a311c" providerId="ADAL" clId="{4A7C15C1-612B-4140-B47C-F9FAFF7FF63B}" dt="2024-01-21T09:34:03.578" v="3" actId="20577"/>
          <ac:spMkLst>
            <pc:docMk/>
            <pc:sldMk cId="2312528435" sldId="719"/>
            <ac:spMk id="2" creationId="{2E3E33E8-2C3B-E5C7-E73C-86BCBC9D4811}"/>
          </ac:spMkLst>
        </pc:spChg>
      </pc:sldChg>
      <pc:sldChg chg="modSp mod">
        <pc:chgData name="Matthieu De Mari" userId="dfb708c9-d8dc-439f-9a3b-c772bf4a311c" providerId="ADAL" clId="{4A7C15C1-612B-4140-B47C-F9FAFF7FF63B}" dt="2024-01-21T09:34:17.473" v="5" actId="20577"/>
        <pc:sldMkLst>
          <pc:docMk/>
          <pc:sldMk cId="2770032369" sldId="720"/>
        </pc:sldMkLst>
        <pc:spChg chg="mod">
          <ac:chgData name="Matthieu De Mari" userId="dfb708c9-d8dc-439f-9a3b-c772bf4a311c" providerId="ADAL" clId="{4A7C15C1-612B-4140-B47C-F9FAFF7FF63B}" dt="2024-01-21T09:34:17.473" v="5" actId="20577"/>
          <ac:spMkLst>
            <pc:docMk/>
            <pc:sldMk cId="2770032369" sldId="720"/>
            <ac:spMk id="2" creationId="{2E3E33E8-2C3B-E5C7-E73C-86BCBC9D4811}"/>
          </ac:spMkLst>
        </pc:spChg>
      </pc:sldChg>
      <pc:sldChg chg="modSp mod">
        <pc:chgData name="Matthieu De Mari" userId="dfb708c9-d8dc-439f-9a3b-c772bf4a311c" providerId="ADAL" clId="{4A7C15C1-612B-4140-B47C-F9FAFF7FF63B}" dt="2024-01-21T09:34:34.580" v="10" actId="5793"/>
        <pc:sldMkLst>
          <pc:docMk/>
          <pc:sldMk cId="2106102665" sldId="721"/>
        </pc:sldMkLst>
        <pc:spChg chg="mod">
          <ac:chgData name="Matthieu De Mari" userId="dfb708c9-d8dc-439f-9a3b-c772bf4a311c" providerId="ADAL" clId="{4A7C15C1-612B-4140-B47C-F9FAFF7FF63B}" dt="2024-01-21T09:34:20.775" v="7" actId="20577"/>
          <ac:spMkLst>
            <pc:docMk/>
            <pc:sldMk cId="2106102665" sldId="721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1T09:34:34.580" v="10" actId="5793"/>
          <ac:spMkLst>
            <pc:docMk/>
            <pc:sldMk cId="2106102665" sldId="721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4A7C15C1-612B-4140-B47C-F9FAFF7FF63B}" dt="2024-01-21T09:35:19.872" v="67"/>
        <pc:sldMkLst>
          <pc:docMk/>
          <pc:sldMk cId="3134756543" sldId="722"/>
        </pc:sldMkLst>
        <pc:spChg chg="mod">
          <ac:chgData name="Matthieu De Mari" userId="dfb708c9-d8dc-439f-9a3b-c772bf4a311c" providerId="ADAL" clId="{4A7C15C1-612B-4140-B47C-F9FAFF7FF63B}" dt="2024-01-21T09:35:19.872" v="67"/>
          <ac:spMkLst>
            <pc:docMk/>
            <pc:sldMk cId="3134756543" sldId="722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1T09:34:41.306" v="13" actId="5793"/>
          <ac:spMkLst>
            <pc:docMk/>
            <pc:sldMk cId="3134756543" sldId="722"/>
            <ac:spMk id="3" creationId="{0F53CA20-FD68-BCFD-A748-1DE206D1241E}"/>
          </ac:spMkLst>
        </pc:spChg>
        <pc:picChg chg="mod">
          <ac:chgData name="Matthieu De Mari" userId="dfb708c9-d8dc-439f-9a3b-c772bf4a311c" providerId="ADAL" clId="{4A7C15C1-612B-4140-B47C-F9FAFF7FF63B}" dt="2024-01-21T09:34:57.467" v="49" actId="1035"/>
          <ac:picMkLst>
            <pc:docMk/>
            <pc:sldMk cId="3134756543" sldId="722"/>
            <ac:picMk id="6" creationId="{CED82A01-D195-2C28-A71D-87A59FBB806F}"/>
          </ac:picMkLst>
        </pc:picChg>
      </pc:sldChg>
      <pc:sldChg chg="modSp mod">
        <pc:chgData name="Matthieu De Mari" userId="dfb708c9-d8dc-439f-9a3b-c772bf4a311c" providerId="ADAL" clId="{4A7C15C1-612B-4140-B47C-F9FAFF7FF63B}" dt="2024-01-21T09:35:21.841" v="68"/>
        <pc:sldMkLst>
          <pc:docMk/>
          <pc:sldMk cId="1920191355" sldId="723"/>
        </pc:sldMkLst>
        <pc:spChg chg="mod">
          <ac:chgData name="Matthieu De Mari" userId="dfb708c9-d8dc-439f-9a3b-c772bf4a311c" providerId="ADAL" clId="{4A7C15C1-612B-4140-B47C-F9FAFF7FF63B}" dt="2024-01-21T09:35:21.841" v="68"/>
          <ac:spMkLst>
            <pc:docMk/>
            <pc:sldMk cId="1920191355" sldId="723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1T09:34:48.077" v="16" actId="6549"/>
          <ac:spMkLst>
            <pc:docMk/>
            <pc:sldMk cId="1920191355" sldId="723"/>
            <ac:spMk id="3" creationId="{0F53CA20-FD68-BCFD-A748-1DE206D1241E}"/>
          </ac:spMkLst>
        </pc:spChg>
        <pc:picChg chg="mod">
          <ac:chgData name="Matthieu De Mari" userId="dfb708c9-d8dc-439f-9a3b-c772bf4a311c" providerId="ADAL" clId="{4A7C15C1-612B-4140-B47C-F9FAFF7FF63B}" dt="2024-01-21T09:34:53.182" v="32" actId="1035"/>
          <ac:picMkLst>
            <pc:docMk/>
            <pc:sldMk cId="1920191355" sldId="723"/>
            <ac:picMk id="5" creationId="{C4079C9D-8EF8-2D5B-7382-55FCE3171E8E}"/>
          </ac:picMkLst>
        </pc:picChg>
      </pc:sldChg>
      <pc:sldChg chg="modSp mod">
        <pc:chgData name="Matthieu De Mari" userId="dfb708c9-d8dc-439f-9a3b-c772bf4a311c" providerId="ADAL" clId="{4A7C15C1-612B-4140-B47C-F9FAFF7FF63B}" dt="2024-01-21T09:35:24.032" v="69"/>
        <pc:sldMkLst>
          <pc:docMk/>
          <pc:sldMk cId="2920620339" sldId="724"/>
        </pc:sldMkLst>
        <pc:spChg chg="mod">
          <ac:chgData name="Matthieu De Mari" userId="dfb708c9-d8dc-439f-9a3b-c772bf4a311c" providerId="ADAL" clId="{4A7C15C1-612B-4140-B47C-F9FAFF7FF63B}" dt="2024-01-21T09:35:24.032" v="69"/>
          <ac:spMkLst>
            <pc:docMk/>
            <pc:sldMk cId="2920620339" sldId="724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1T09:35:07.642" v="52" actId="5793"/>
          <ac:spMkLst>
            <pc:docMk/>
            <pc:sldMk cId="2920620339" sldId="724"/>
            <ac:spMk id="3" creationId="{0F53CA20-FD68-BCFD-A748-1DE206D1241E}"/>
          </ac:spMkLst>
        </pc:spChg>
        <pc:picChg chg="mod">
          <ac:chgData name="Matthieu De Mari" userId="dfb708c9-d8dc-439f-9a3b-c772bf4a311c" providerId="ADAL" clId="{4A7C15C1-612B-4140-B47C-F9FAFF7FF63B}" dt="2024-01-21T09:35:10.238" v="66" actId="1035"/>
          <ac:picMkLst>
            <pc:docMk/>
            <pc:sldMk cId="2920620339" sldId="724"/>
            <ac:picMk id="6" creationId="{4EFF7029-43C4-21B4-3400-283B786D84E9}"/>
          </ac:picMkLst>
        </pc:picChg>
      </pc:sldChg>
      <pc:sldChg chg="modSp mod">
        <pc:chgData name="Matthieu De Mari" userId="dfb708c9-d8dc-439f-9a3b-c772bf4a311c" providerId="ADAL" clId="{4A7C15C1-612B-4140-B47C-F9FAFF7FF63B}" dt="2024-01-21T09:36:12.300" v="107" actId="20577"/>
        <pc:sldMkLst>
          <pc:docMk/>
          <pc:sldMk cId="2821685648" sldId="725"/>
        </pc:sldMkLst>
        <pc:spChg chg="mod">
          <ac:chgData name="Matthieu De Mari" userId="dfb708c9-d8dc-439f-9a3b-c772bf4a311c" providerId="ADAL" clId="{4A7C15C1-612B-4140-B47C-F9FAFF7FF63B}" dt="2024-01-21T09:35:26.477" v="70"/>
          <ac:spMkLst>
            <pc:docMk/>
            <pc:sldMk cId="2821685648" sldId="725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1T09:36:12.300" v="107" actId="20577"/>
          <ac:spMkLst>
            <pc:docMk/>
            <pc:sldMk cId="2821685648" sldId="725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4A7C15C1-612B-4140-B47C-F9FAFF7FF63B}" dt="2024-01-21T09:36:28.820" v="148" actId="20577"/>
        <pc:sldMkLst>
          <pc:docMk/>
          <pc:sldMk cId="1844672411" sldId="726"/>
        </pc:sldMkLst>
        <pc:spChg chg="mod">
          <ac:chgData name="Matthieu De Mari" userId="dfb708c9-d8dc-439f-9a3b-c772bf4a311c" providerId="ADAL" clId="{4A7C15C1-612B-4140-B47C-F9FAFF7FF63B}" dt="2024-01-21T09:35:29.329" v="71"/>
          <ac:spMkLst>
            <pc:docMk/>
            <pc:sldMk cId="1844672411" sldId="726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1T09:36:28.820" v="148" actId="20577"/>
          <ac:spMkLst>
            <pc:docMk/>
            <pc:sldMk cId="1844672411" sldId="726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4A7C15C1-612B-4140-B47C-F9FAFF7FF63B}" dt="2024-01-21T09:36:54.996" v="151" actId="113"/>
        <pc:sldMkLst>
          <pc:docMk/>
          <pc:sldMk cId="1519552416" sldId="728"/>
        </pc:sldMkLst>
        <pc:spChg chg="mod">
          <ac:chgData name="Matthieu De Mari" userId="dfb708c9-d8dc-439f-9a3b-c772bf4a311c" providerId="ADAL" clId="{4A7C15C1-612B-4140-B47C-F9FAFF7FF63B}" dt="2024-01-21T09:36:37.095" v="150" actId="20577"/>
          <ac:spMkLst>
            <pc:docMk/>
            <pc:sldMk cId="1519552416" sldId="728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1T09:36:54.996" v="151" actId="113"/>
          <ac:spMkLst>
            <pc:docMk/>
            <pc:sldMk cId="1519552416" sldId="728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4A7C15C1-612B-4140-B47C-F9FAFF7FF63B}" dt="2024-01-21T09:37:46.073" v="172" actId="207"/>
        <pc:sldMkLst>
          <pc:docMk/>
          <pc:sldMk cId="1576219694" sldId="729"/>
        </pc:sldMkLst>
        <pc:spChg chg="mod">
          <ac:chgData name="Matthieu De Mari" userId="dfb708c9-d8dc-439f-9a3b-c772bf4a311c" providerId="ADAL" clId="{4A7C15C1-612B-4140-B47C-F9FAFF7FF63B}" dt="2024-01-21T09:37:22.844" v="159"/>
          <ac:spMkLst>
            <pc:docMk/>
            <pc:sldMk cId="1576219694" sldId="729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1T09:37:46.073" v="172" actId="207"/>
          <ac:spMkLst>
            <pc:docMk/>
            <pc:sldMk cId="1576219694" sldId="729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4A7C15C1-612B-4140-B47C-F9FAFF7FF63B}" dt="2024-01-21T09:37:56.723" v="173"/>
        <pc:sldMkLst>
          <pc:docMk/>
          <pc:sldMk cId="572492002" sldId="730"/>
        </pc:sldMkLst>
        <pc:spChg chg="mod">
          <ac:chgData name="Matthieu De Mari" userId="dfb708c9-d8dc-439f-9a3b-c772bf4a311c" providerId="ADAL" clId="{4A7C15C1-612B-4140-B47C-F9FAFF7FF63B}" dt="2024-01-21T09:37:56.723" v="173"/>
          <ac:spMkLst>
            <pc:docMk/>
            <pc:sldMk cId="572492002" sldId="730"/>
            <ac:spMk id="2" creationId="{2E3E33E8-2C3B-E5C7-E73C-86BCBC9D4811}"/>
          </ac:spMkLst>
        </pc:spChg>
      </pc:sldChg>
      <pc:sldChg chg="modSp mod">
        <pc:chgData name="Matthieu De Mari" userId="dfb708c9-d8dc-439f-9a3b-c772bf4a311c" providerId="ADAL" clId="{4A7C15C1-612B-4140-B47C-F9FAFF7FF63B}" dt="2024-01-21T09:37:59.971" v="174"/>
        <pc:sldMkLst>
          <pc:docMk/>
          <pc:sldMk cId="2721582871" sldId="731"/>
        </pc:sldMkLst>
        <pc:spChg chg="mod">
          <ac:chgData name="Matthieu De Mari" userId="dfb708c9-d8dc-439f-9a3b-c772bf4a311c" providerId="ADAL" clId="{4A7C15C1-612B-4140-B47C-F9FAFF7FF63B}" dt="2024-01-21T09:37:59.971" v="174"/>
          <ac:spMkLst>
            <pc:docMk/>
            <pc:sldMk cId="2721582871" sldId="731"/>
            <ac:spMk id="2" creationId="{2E3E33E8-2C3B-E5C7-E73C-86BCBC9D4811}"/>
          </ac:spMkLst>
        </pc:spChg>
      </pc:sldChg>
      <pc:sldChg chg="modSp mod">
        <pc:chgData name="Matthieu De Mari" userId="dfb708c9-d8dc-439f-9a3b-c772bf4a311c" providerId="ADAL" clId="{4A7C15C1-612B-4140-B47C-F9FAFF7FF63B}" dt="2024-01-21T09:38:07.224" v="175"/>
        <pc:sldMkLst>
          <pc:docMk/>
          <pc:sldMk cId="3224935516" sldId="732"/>
        </pc:sldMkLst>
        <pc:spChg chg="mod">
          <ac:chgData name="Matthieu De Mari" userId="dfb708c9-d8dc-439f-9a3b-c772bf4a311c" providerId="ADAL" clId="{4A7C15C1-612B-4140-B47C-F9FAFF7FF63B}" dt="2024-01-21T09:38:07.224" v="175"/>
          <ac:spMkLst>
            <pc:docMk/>
            <pc:sldMk cId="3224935516" sldId="732"/>
            <ac:spMk id="2" creationId="{2E3E33E8-2C3B-E5C7-E73C-86BCBC9D4811}"/>
          </ac:spMkLst>
        </pc:spChg>
      </pc:sldChg>
      <pc:sldChg chg="modSp mod">
        <pc:chgData name="Matthieu De Mari" userId="dfb708c9-d8dc-439f-9a3b-c772bf4a311c" providerId="ADAL" clId="{4A7C15C1-612B-4140-B47C-F9FAFF7FF63B}" dt="2024-01-21T09:39:11.831" v="203"/>
        <pc:sldMkLst>
          <pc:docMk/>
          <pc:sldMk cId="3957896338" sldId="733"/>
        </pc:sldMkLst>
        <pc:spChg chg="mod">
          <ac:chgData name="Matthieu De Mari" userId="dfb708c9-d8dc-439f-9a3b-c772bf4a311c" providerId="ADAL" clId="{4A7C15C1-612B-4140-B47C-F9FAFF7FF63B}" dt="2024-01-21T09:39:11.831" v="203"/>
          <ac:spMkLst>
            <pc:docMk/>
            <pc:sldMk cId="3957896338" sldId="733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1T09:38:40.618" v="202" actId="113"/>
          <ac:spMkLst>
            <pc:docMk/>
            <pc:sldMk cId="3957896338" sldId="733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4A7C15C1-612B-4140-B47C-F9FAFF7FF63B}" dt="2024-01-21T09:39:14.602" v="204"/>
        <pc:sldMkLst>
          <pc:docMk/>
          <pc:sldMk cId="902592151" sldId="734"/>
        </pc:sldMkLst>
        <pc:spChg chg="mod">
          <ac:chgData name="Matthieu De Mari" userId="dfb708c9-d8dc-439f-9a3b-c772bf4a311c" providerId="ADAL" clId="{4A7C15C1-612B-4140-B47C-F9FAFF7FF63B}" dt="2024-01-21T09:39:14.602" v="204"/>
          <ac:spMkLst>
            <pc:docMk/>
            <pc:sldMk cId="902592151" sldId="734"/>
            <ac:spMk id="2" creationId="{2E3E33E8-2C3B-E5C7-E73C-86BCBC9D4811}"/>
          </ac:spMkLst>
        </pc:spChg>
      </pc:sldChg>
      <pc:sldChg chg="modSp mod">
        <pc:chgData name="Matthieu De Mari" userId="dfb708c9-d8dc-439f-9a3b-c772bf4a311c" providerId="ADAL" clId="{4A7C15C1-612B-4140-B47C-F9FAFF7FF63B}" dt="2024-01-21T09:39:17.444" v="205"/>
        <pc:sldMkLst>
          <pc:docMk/>
          <pc:sldMk cId="1553292120" sldId="735"/>
        </pc:sldMkLst>
        <pc:spChg chg="mod">
          <ac:chgData name="Matthieu De Mari" userId="dfb708c9-d8dc-439f-9a3b-c772bf4a311c" providerId="ADAL" clId="{4A7C15C1-612B-4140-B47C-F9FAFF7FF63B}" dt="2024-01-21T09:39:17.444" v="205"/>
          <ac:spMkLst>
            <pc:docMk/>
            <pc:sldMk cId="1553292120" sldId="735"/>
            <ac:spMk id="2" creationId="{2E3E33E8-2C3B-E5C7-E73C-86BCBC9D4811}"/>
          </ac:spMkLst>
        </pc:spChg>
      </pc:sldChg>
      <pc:sldChg chg="modSp mod">
        <pc:chgData name="Matthieu De Mari" userId="dfb708c9-d8dc-439f-9a3b-c772bf4a311c" providerId="ADAL" clId="{4A7C15C1-612B-4140-B47C-F9FAFF7FF63B}" dt="2024-01-21T09:39:20.189" v="206"/>
        <pc:sldMkLst>
          <pc:docMk/>
          <pc:sldMk cId="4037855952" sldId="736"/>
        </pc:sldMkLst>
        <pc:spChg chg="mod">
          <ac:chgData name="Matthieu De Mari" userId="dfb708c9-d8dc-439f-9a3b-c772bf4a311c" providerId="ADAL" clId="{4A7C15C1-612B-4140-B47C-F9FAFF7FF63B}" dt="2024-01-21T09:39:20.189" v="206"/>
          <ac:spMkLst>
            <pc:docMk/>
            <pc:sldMk cId="4037855952" sldId="736"/>
            <ac:spMk id="2" creationId="{2E3E33E8-2C3B-E5C7-E73C-86BCBC9D4811}"/>
          </ac:spMkLst>
        </pc:spChg>
      </pc:sldChg>
      <pc:sldChg chg="modSp mod">
        <pc:chgData name="Matthieu De Mari" userId="dfb708c9-d8dc-439f-9a3b-c772bf4a311c" providerId="ADAL" clId="{4A7C15C1-612B-4140-B47C-F9FAFF7FF63B}" dt="2024-01-21T09:39:26.695" v="207"/>
        <pc:sldMkLst>
          <pc:docMk/>
          <pc:sldMk cId="884667995" sldId="737"/>
        </pc:sldMkLst>
        <pc:spChg chg="mod">
          <ac:chgData name="Matthieu De Mari" userId="dfb708c9-d8dc-439f-9a3b-c772bf4a311c" providerId="ADAL" clId="{4A7C15C1-612B-4140-B47C-F9FAFF7FF63B}" dt="2024-01-21T09:39:26.695" v="207"/>
          <ac:spMkLst>
            <pc:docMk/>
            <pc:sldMk cId="884667995" sldId="737"/>
            <ac:spMk id="2" creationId="{2E3E33E8-2C3B-E5C7-E73C-86BCBC9D4811}"/>
          </ac:spMkLst>
        </pc:spChg>
      </pc:sldChg>
      <pc:sldChg chg="modSp mod">
        <pc:chgData name="Matthieu De Mari" userId="dfb708c9-d8dc-439f-9a3b-c772bf4a311c" providerId="ADAL" clId="{4A7C15C1-612B-4140-B47C-F9FAFF7FF63B}" dt="2024-01-21T09:39:30.131" v="208"/>
        <pc:sldMkLst>
          <pc:docMk/>
          <pc:sldMk cId="3154432922" sldId="738"/>
        </pc:sldMkLst>
        <pc:spChg chg="mod">
          <ac:chgData name="Matthieu De Mari" userId="dfb708c9-d8dc-439f-9a3b-c772bf4a311c" providerId="ADAL" clId="{4A7C15C1-612B-4140-B47C-F9FAFF7FF63B}" dt="2024-01-21T09:39:30.131" v="208"/>
          <ac:spMkLst>
            <pc:docMk/>
            <pc:sldMk cId="3154432922" sldId="738"/>
            <ac:spMk id="2" creationId="{2E3E33E8-2C3B-E5C7-E73C-86BCBC9D4811}"/>
          </ac:spMkLst>
        </pc:spChg>
      </pc:sldChg>
      <pc:sldChg chg="modSp mod">
        <pc:chgData name="Matthieu De Mari" userId="dfb708c9-d8dc-439f-9a3b-c772bf4a311c" providerId="ADAL" clId="{4A7C15C1-612B-4140-B47C-F9FAFF7FF63B}" dt="2024-01-21T09:40:52.351" v="324" actId="5793"/>
        <pc:sldMkLst>
          <pc:docMk/>
          <pc:sldMk cId="2181237550" sldId="739"/>
        </pc:sldMkLst>
        <pc:spChg chg="mod">
          <ac:chgData name="Matthieu De Mari" userId="dfb708c9-d8dc-439f-9a3b-c772bf4a311c" providerId="ADAL" clId="{4A7C15C1-612B-4140-B47C-F9FAFF7FF63B}" dt="2024-01-21T09:39:38.891" v="209"/>
          <ac:spMkLst>
            <pc:docMk/>
            <pc:sldMk cId="2181237550" sldId="739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1T09:40:52.351" v="324" actId="5793"/>
          <ac:spMkLst>
            <pc:docMk/>
            <pc:sldMk cId="2181237550" sldId="739"/>
            <ac:spMk id="3" creationId="{9CCC4100-ACF1-21D8-E2F0-B59E569FE124}"/>
          </ac:spMkLst>
        </pc:spChg>
      </pc:sldChg>
      <pc:sldChg chg="modSp mod">
        <pc:chgData name="Matthieu De Mari" userId="dfb708c9-d8dc-439f-9a3b-c772bf4a311c" providerId="ADAL" clId="{4A7C15C1-612B-4140-B47C-F9FAFF7FF63B}" dt="2024-01-21T09:40:57" v="325"/>
        <pc:sldMkLst>
          <pc:docMk/>
          <pc:sldMk cId="3775240853" sldId="740"/>
        </pc:sldMkLst>
        <pc:spChg chg="mod">
          <ac:chgData name="Matthieu De Mari" userId="dfb708c9-d8dc-439f-9a3b-c772bf4a311c" providerId="ADAL" clId="{4A7C15C1-612B-4140-B47C-F9FAFF7FF63B}" dt="2024-01-21T09:39:44.287" v="210"/>
          <ac:spMkLst>
            <pc:docMk/>
            <pc:sldMk cId="3775240853" sldId="740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1T09:40:57" v="325"/>
          <ac:spMkLst>
            <pc:docMk/>
            <pc:sldMk cId="3775240853" sldId="740"/>
            <ac:spMk id="3" creationId="{9CCC4100-ACF1-21D8-E2F0-B59E569FE124}"/>
          </ac:spMkLst>
        </pc:spChg>
      </pc:sldChg>
      <pc:sldChg chg="modSp mod">
        <pc:chgData name="Matthieu De Mari" userId="dfb708c9-d8dc-439f-9a3b-c772bf4a311c" providerId="ADAL" clId="{4A7C15C1-612B-4140-B47C-F9FAFF7FF63B}" dt="2024-01-21T09:40:59.690" v="326"/>
        <pc:sldMkLst>
          <pc:docMk/>
          <pc:sldMk cId="1370045465" sldId="741"/>
        </pc:sldMkLst>
        <pc:spChg chg="mod">
          <ac:chgData name="Matthieu De Mari" userId="dfb708c9-d8dc-439f-9a3b-c772bf4a311c" providerId="ADAL" clId="{4A7C15C1-612B-4140-B47C-F9FAFF7FF63B}" dt="2024-01-21T09:39:52.444" v="211"/>
          <ac:spMkLst>
            <pc:docMk/>
            <pc:sldMk cId="1370045465" sldId="741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1T09:40:59.690" v="326"/>
          <ac:spMkLst>
            <pc:docMk/>
            <pc:sldMk cId="1370045465" sldId="741"/>
            <ac:spMk id="3" creationId="{9CCC4100-ACF1-21D8-E2F0-B59E569FE124}"/>
          </ac:spMkLst>
        </pc:spChg>
        <pc:picChg chg="mod">
          <ac:chgData name="Matthieu De Mari" userId="dfb708c9-d8dc-439f-9a3b-c772bf4a311c" providerId="ADAL" clId="{4A7C15C1-612B-4140-B47C-F9FAFF7FF63B}" dt="2024-01-21T09:40:26.448" v="301" actId="1076"/>
          <ac:picMkLst>
            <pc:docMk/>
            <pc:sldMk cId="1370045465" sldId="741"/>
            <ac:picMk id="6" creationId="{1512B008-17CC-5E52-C408-514156503416}"/>
          </ac:picMkLst>
        </pc:picChg>
      </pc:sldChg>
      <pc:sldChg chg="modSp mod">
        <pc:chgData name="Matthieu De Mari" userId="dfb708c9-d8dc-439f-9a3b-c772bf4a311c" providerId="ADAL" clId="{4A7C15C1-612B-4140-B47C-F9FAFF7FF63B}" dt="2024-01-21T09:41:09.037" v="329" actId="20577"/>
        <pc:sldMkLst>
          <pc:docMk/>
          <pc:sldMk cId="2629307708" sldId="742"/>
        </pc:sldMkLst>
        <pc:spChg chg="mod">
          <ac:chgData name="Matthieu De Mari" userId="dfb708c9-d8dc-439f-9a3b-c772bf4a311c" providerId="ADAL" clId="{4A7C15C1-612B-4140-B47C-F9FAFF7FF63B}" dt="2024-01-21T09:41:09.037" v="329" actId="20577"/>
          <ac:spMkLst>
            <pc:docMk/>
            <pc:sldMk cId="2629307708" sldId="742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1T09:41:02.538" v="327"/>
          <ac:spMkLst>
            <pc:docMk/>
            <pc:sldMk cId="2629307708" sldId="742"/>
            <ac:spMk id="3" creationId="{9CCC4100-ACF1-21D8-E2F0-B59E569FE124}"/>
          </ac:spMkLst>
        </pc:spChg>
      </pc:sldChg>
      <pc:sldChg chg="modSp mod">
        <pc:chgData name="Matthieu De Mari" userId="dfb708c9-d8dc-439f-9a3b-c772bf4a311c" providerId="ADAL" clId="{4A7C15C1-612B-4140-B47C-F9FAFF7FF63B}" dt="2024-01-21T09:41:11.995" v="331" actId="20577"/>
        <pc:sldMkLst>
          <pc:docMk/>
          <pc:sldMk cId="1634473454" sldId="743"/>
        </pc:sldMkLst>
        <pc:spChg chg="mod">
          <ac:chgData name="Matthieu De Mari" userId="dfb708c9-d8dc-439f-9a3b-c772bf4a311c" providerId="ADAL" clId="{4A7C15C1-612B-4140-B47C-F9FAFF7FF63B}" dt="2024-01-21T09:41:11.995" v="331" actId="20577"/>
          <ac:spMkLst>
            <pc:docMk/>
            <pc:sldMk cId="1634473454" sldId="743"/>
            <ac:spMk id="2" creationId="{2E3E33E8-2C3B-E5C7-E73C-86BCBC9D4811}"/>
          </ac:spMkLst>
        </pc:spChg>
      </pc:sldChg>
      <pc:sldChg chg="modSp mod">
        <pc:chgData name="Matthieu De Mari" userId="dfb708c9-d8dc-439f-9a3b-c772bf4a311c" providerId="ADAL" clId="{4A7C15C1-612B-4140-B47C-F9FAFF7FF63B}" dt="2024-01-21T09:42:18.314" v="338"/>
        <pc:sldMkLst>
          <pc:docMk/>
          <pc:sldMk cId="4065322207" sldId="744"/>
        </pc:sldMkLst>
        <pc:spChg chg="mod">
          <ac:chgData name="Matthieu De Mari" userId="dfb708c9-d8dc-439f-9a3b-c772bf4a311c" providerId="ADAL" clId="{4A7C15C1-612B-4140-B47C-F9FAFF7FF63B}" dt="2024-01-21T09:42:18.314" v="338"/>
          <ac:spMkLst>
            <pc:docMk/>
            <pc:sldMk cId="4065322207" sldId="744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1T09:41:32.227" v="337" actId="20577"/>
          <ac:spMkLst>
            <pc:docMk/>
            <pc:sldMk cId="4065322207" sldId="744"/>
            <ac:spMk id="3" creationId="{9CCC4100-ACF1-21D8-E2F0-B59E569FE124}"/>
          </ac:spMkLst>
        </pc:spChg>
      </pc:sldChg>
      <pc:sldChg chg="modSp mod">
        <pc:chgData name="Matthieu De Mari" userId="dfb708c9-d8dc-439f-9a3b-c772bf4a311c" providerId="ADAL" clId="{4A7C15C1-612B-4140-B47C-F9FAFF7FF63B}" dt="2024-01-21T09:42:21.241" v="339"/>
        <pc:sldMkLst>
          <pc:docMk/>
          <pc:sldMk cId="3204645848" sldId="745"/>
        </pc:sldMkLst>
        <pc:spChg chg="mod">
          <ac:chgData name="Matthieu De Mari" userId="dfb708c9-d8dc-439f-9a3b-c772bf4a311c" providerId="ADAL" clId="{4A7C15C1-612B-4140-B47C-F9FAFF7FF63B}" dt="2024-01-21T09:42:21.241" v="339"/>
          <ac:spMkLst>
            <pc:docMk/>
            <pc:sldMk cId="3204645848" sldId="745"/>
            <ac:spMk id="2" creationId="{2E3E33E8-2C3B-E5C7-E73C-86BCBC9D4811}"/>
          </ac:spMkLst>
        </pc:spChg>
      </pc:sldChg>
      <pc:sldChg chg="modSp mod">
        <pc:chgData name="Matthieu De Mari" userId="dfb708c9-d8dc-439f-9a3b-c772bf4a311c" providerId="ADAL" clId="{4A7C15C1-612B-4140-B47C-F9FAFF7FF63B}" dt="2024-01-21T09:42:24.741" v="340"/>
        <pc:sldMkLst>
          <pc:docMk/>
          <pc:sldMk cId="918135084" sldId="746"/>
        </pc:sldMkLst>
        <pc:spChg chg="mod">
          <ac:chgData name="Matthieu De Mari" userId="dfb708c9-d8dc-439f-9a3b-c772bf4a311c" providerId="ADAL" clId="{4A7C15C1-612B-4140-B47C-F9FAFF7FF63B}" dt="2024-01-21T09:42:24.741" v="340"/>
          <ac:spMkLst>
            <pc:docMk/>
            <pc:sldMk cId="918135084" sldId="746"/>
            <ac:spMk id="2" creationId="{2E3E33E8-2C3B-E5C7-E73C-86BCBC9D4811}"/>
          </ac:spMkLst>
        </pc:spChg>
      </pc:sldChg>
      <pc:sldChg chg="modSp mod">
        <pc:chgData name="Matthieu De Mari" userId="dfb708c9-d8dc-439f-9a3b-c772bf4a311c" providerId="ADAL" clId="{4A7C15C1-612B-4140-B47C-F9FAFF7FF63B}" dt="2024-01-21T09:42:39.379" v="343" actId="113"/>
        <pc:sldMkLst>
          <pc:docMk/>
          <pc:sldMk cId="2931071828" sldId="747"/>
        </pc:sldMkLst>
        <pc:spChg chg="mod">
          <ac:chgData name="Matthieu De Mari" userId="dfb708c9-d8dc-439f-9a3b-c772bf4a311c" providerId="ADAL" clId="{4A7C15C1-612B-4140-B47C-F9FAFF7FF63B}" dt="2024-01-21T09:42:27.265" v="342" actId="20577"/>
          <ac:spMkLst>
            <pc:docMk/>
            <pc:sldMk cId="2931071828" sldId="747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1T09:42:39.379" v="343" actId="113"/>
          <ac:spMkLst>
            <pc:docMk/>
            <pc:sldMk cId="2931071828" sldId="747"/>
            <ac:spMk id="3" creationId="{9CCC4100-ACF1-21D8-E2F0-B59E569FE124}"/>
          </ac:spMkLst>
        </pc:spChg>
      </pc:sldChg>
      <pc:sldChg chg="modSp mod">
        <pc:chgData name="Matthieu De Mari" userId="dfb708c9-d8dc-439f-9a3b-c772bf4a311c" providerId="ADAL" clId="{4A7C15C1-612B-4140-B47C-F9FAFF7FF63B}" dt="2024-01-21T09:43:14.582" v="364" actId="20577"/>
        <pc:sldMkLst>
          <pc:docMk/>
          <pc:sldMk cId="3978526987" sldId="748"/>
        </pc:sldMkLst>
        <pc:spChg chg="mod">
          <ac:chgData name="Matthieu De Mari" userId="dfb708c9-d8dc-439f-9a3b-c772bf4a311c" providerId="ADAL" clId="{4A7C15C1-612B-4140-B47C-F9FAFF7FF63B}" dt="2024-01-21T09:43:14.582" v="364" actId="20577"/>
          <ac:spMkLst>
            <pc:docMk/>
            <pc:sldMk cId="3978526987" sldId="748"/>
            <ac:spMk id="5" creationId="{4DE7EC8E-262A-539E-A4A9-D3B1A09420A4}"/>
          </ac:spMkLst>
        </pc:spChg>
        <pc:spChg chg="mod">
          <ac:chgData name="Matthieu De Mari" userId="dfb708c9-d8dc-439f-9a3b-c772bf4a311c" providerId="ADAL" clId="{4A7C15C1-612B-4140-B47C-F9FAFF7FF63B}" dt="2024-01-21T09:42:57.239" v="345"/>
          <ac:spMkLst>
            <pc:docMk/>
            <pc:sldMk cId="3978526987" sldId="748"/>
            <ac:spMk id="7" creationId="{ACCFC115-D90A-89D3-E778-7BD3A558AEB6}"/>
          </ac:spMkLst>
        </pc:spChg>
      </pc:sldChg>
      <pc:sldChg chg="modSp mod">
        <pc:chgData name="Matthieu De Mari" userId="dfb708c9-d8dc-439f-9a3b-c772bf4a311c" providerId="ADAL" clId="{4A7C15C1-612B-4140-B47C-F9FAFF7FF63B}" dt="2024-01-21T09:44:36.410" v="425" actId="20577"/>
        <pc:sldMkLst>
          <pc:docMk/>
          <pc:sldMk cId="2316732268" sldId="749"/>
        </pc:sldMkLst>
        <pc:spChg chg="mod">
          <ac:chgData name="Matthieu De Mari" userId="dfb708c9-d8dc-439f-9a3b-c772bf4a311c" providerId="ADAL" clId="{4A7C15C1-612B-4140-B47C-F9FAFF7FF63B}" dt="2024-01-21T09:44:36.410" v="425" actId="20577"/>
          <ac:spMkLst>
            <pc:docMk/>
            <pc:sldMk cId="2316732268" sldId="749"/>
            <ac:spMk id="2" creationId="{D97C42B4-E207-C9EA-4CC3-5FE526AF0594}"/>
          </ac:spMkLst>
        </pc:spChg>
        <pc:spChg chg="mod">
          <ac:chgData name="Matthieu De Mari" userId="dfb708c9-d8dc-439f-9a3b-c772bf4a311c" providerId="ADAL" clId="{4A7C15C1-612B-4140-B47C-F9FAFF7FF63B}" dt="2024-01-21T09:44:22.414" v="422" actId="20577"/>
          <ac:spMkLst>
            <pc:docMk/>
            <pc:sldMk cId="2316732268" sldId="749"/>
            <ac:spMk id="3" creationId="{CE89A62E-0A02-E5E6-C125-17199041EEA2}"/>
          </ac:spMkLst>
        </pc:spChg>
      </pc:sldChg>
      <pc:sldChg chg="modSp mod">
        <pc:chgData name="Matthieu De Mari" userId="dfb708c9-d8dc-439f-9a3b-c772bf4a311c" providerId="ADAL" clId="{4A7C15C1-612B-4140-B47C-F9FAFF7FF63B}" dt="2024-01-21T09:44:39.022" v="427" actId="20577"/>
        <pc:sldMkLst>
          <pc:docMk/>
          <pc:sldMk cId="3379194796" sldId="750"/>
        </pc:sldMkLst>
        <pc:spChg chg="mod">
          <ac:chgData name="Matthieu De Mari" userId="dfb708c9-d8dc-439f-9a3b-c772bf4a311c" providerId="ADAL" clId="{4A7C15C1-612B-4140-B47C-F9FAFF7FF63B}" dt="2024-01-21T09:44:39.022" v="427" actId="20577"/>
          <ac:spMkLst>
            <pc:docMk/>
            <pc:sldMk cId="3379194796" sldId="750"/>
            <ac:spMk id="2" creationId="{D97C42B4-E207-C9EA-4CC3-5FE526AF0594}"/>
          </ac:spMkLst>
        </pc:spChg>
        <pc:spChg chg="mod">
          <ac:chgData name="Matthieu De Mari" userId="dfb708c9-d8dc-439f-9a3b-c772bf4a311c" providerId="ADAL" clId="{4A7C15C1-612B-4140-B47C-F9FAFF7FF63B}" dt="2024-01-21T09:44:32.684" v="423"/>
          <ac:spMkLst>
            <pc:docMk/>
            <pc:sldMk cId="3379194796" sldId="750"/>
            <ac:spMk id="3" creationId="{CE89A62E-0A02-E5E6-C125-17199041EEA2}"/>
          </ac:spMkLst>
        </pc:spChg>
      </pc:sldChg>
      <pc:sldChg chg="modSp mod">
        <pc:chgData name="Matthieu De Mari" userId="dfb708c9-d8dc-439f-9a3b-c772bf4a311c" providerId="ADAL" clId="{4A7C15C1-612B-4140-B47C-F9FAFF7FF63B}" dt="2024-01-21T09:44:51.366" v="431" actId="20577"/>
        <pc:sldMkLst>
          <pc:docMk/>
          <pc:sldMk cId="2249021927" sldId="751"/>
        </pc:sldMkLst>
        <pc:spChg chg="mod">
          <ac:chgData name="Matthieu De Mari" userId="dfb708c9-d8dc-439f-9a3b-c772bf4a311c" providerId="ADAL" clId="{4A7C15C1-612B-4140-B47C-F9FAFF7FF63B}" dt="2024-01-21T09:44:41.661" v="429" actId="20577"/>
          <ac:spMkLst>
            <pc:docMk/>
            <pc:sldMk cId="2249021927" sldId="751"/>
            <ac:spMk id="2" creationId="{D97C42B4-E207-C9EA-4CC3-5FE526AF0594}"/>
          </ac:spMkLst>
        </pc:spChg>
        <pc:spChg chg="mod">
          <ac:chgData name="Matthieu De Mari" userId="dfb708c9-d8dc-439f-9a3b-c772bf4a311c" providerId="ADAL" clId="{4A7C15C1-612B-4140-B47C-F9FAFF7FF63B}" dt="2024-01-21T09:44:44.291" v="430"/>
          <ac:spMkLst>
            <pc:docMk/>
            <pc:sldMk cId="2249021927" sldId="751"/>
            <ac:spMk id="3" creationId="{CE89A62E-0A02-E5E6-C125-17199041EEA2}"/>
          </ac:spMkLst>
        </pc:spChg>
        <pc:spChg chg="mod">
          <ac:chgData name="Matthieu De Mari" userId="dfb708c9-d8dc-439f-9a3b-c772bf4a311c" providerId="ADAL" clId="{4A7C15C1-612B-4140-B47C-F9FAFF7FF63B}" dt="2024-01-21T09:44:51.366" v="431" actId="20577"/>
          <ac:spMkLst>
            <pc:docMk/>
            <pc:sldMk cId="2249021927" sldId="751"/>
            <ac:spMk id="5" creationId="{6379EAA7-A818-71A0-3F36-B8279DBB10FA}"/>
          </ac:spMkLst>
        </pc:spChg>
      </pc:sldChg>
      <pc:sldChg chg="modSp mod">
        <pc:chgData name="Matthieu De Mari" userId="dfb708c9-d8dc-439f-9a3b-c772bf4a311c" providerId="ADAL" clId="{4A7C15C1-612B-4140-B47C-F9FAFF7FF63B}" dt="2024-01-21T09:45:15.118" v="435" actId="20577"/>
        <pc:sldMkLst>
          <pc:docMk/>
          <pc:sldMk cId="2393023523" sldId="752"/>
        </pc:sldMkLst>
        <pc:spChg chg="mod">
          <ac:chgData name="Matthieu De Mari" userId="dfb708c9-d8dc-439f-9a3b-c772bf4a311c" providerId="ADAL" clId="{4A7C15C1-612B-4140-B47C-F9FAFF7FF63B}" dt="2024-01-21T09:45:04.284" v="433" actId="20577"/>
          <ac:spMkLst>
            <pc:docMk/>
            <pc:sldMk cId="2393023523" sldId="752"/>
            <ac:spMk id="2" creationId="{D97C42B4-E207-C9EA-4CC3-5FE526AF0594}"/>
          </ac:spMkLst>
        </pc:spChg>
        <pc:spChg chg="mod">
          <ac:chgData name="Matthieu De Mari" userId="dfb708c9-d8dc-439f-9a3b-c772bf4a311c" providerId="ADAL" clId="{4A7C15C1-612B-4140-B47C-F9FAFF7FF63B}" dt="2024-01-21T09:45:11.599" v="434" actId="207"/>
          <ac:spMkLst>
            <pc:docMk/>
            <pc:sldMk cId="2393023523" sldId="752"/>
            <ac:spMk id="3" creationId="{CE89A62E-0A02-E5E6-C125-17199041EEA2}"/>
          </ac:spMkLst>
        </pc:spChg>
        <pc:spChg chg="mod">
          <ac:chgData name="Matthieu De Mari" userId="dfb708c9-d8dc-439f-9a3b-c772bf4a311c" providerId="ADAL" clId="{4A7C15C1-612B-4140-B47C-F9FAFF7FF63B}" dt="2024-01-21T09:45:15.118" v="435" actId="20577"/>
          <ac:spMkLst>
            <pc:docMk/>
            <pc:sldMk cId="2393023523" sldId="752"/>
            <ac:spMk id="7" creationId="{B2524D99-2B28-029F-09E4-32FB45D52147}"/>
          </ac:spMkLst>
        </pc:spChg>
      </pc:sldChg>
      <pc:sldChg chg="modSp">
        <pc:chgData name="Matthieu De Mari" userId="dfb708c9-d8dc-439f-9a3b-c772bf4a311c" providerId="ADAL" clId="{4A7C15C1-612B-4140-B47C-F9FAFF7FF63B}" dt="2024-01-21T09:45:22.109" v="436" actId="207"/>
        <pc:sldMkLst>
          <pc:docMk/>
          <pc:sldMk cId="97298847" sldId="753"/>
        </pc:sldMkLst>
        <pc:spChg chg="mod">
          <ac:chgData name="Matthieu De Mari" userId="dfb708c9-d8dc-439f-9a3b-c772bf4a311c" providerId="ADAL" clId="{4A7C15C1-612B-4140-B47C-F9FAFF7FF63B}" dt="2024-01-21T09:45:22.109" v="436" actId="207"/>
          <ac:spMkLst>
            <pc:docMk/>
            <pc:sldMk cId="97298847" sldId="753"/>
            <ac:spMk id="3" creationId="{CE89A62E-0A02-E5E6-C125-17199041EEA2}"/>
          </ac:spMkLst>
        </pc:spChg>
      </pc:sldChg>
      <pc:sldChg chg="modSp mod">
        <pc:chgData name="Matthieu De Mari" userId="dfb708c9-d8dc-439f-9a3b-c772bf4a311c" providerId="ADAL" clId="{4A7C15C1-612B-4140-B47C-F9FAFF7FF63B}" dt="2024-01-21T09:45:55.210" v="458" actId="20577"/>
        <pc:sldMkLst>
          <pc:docMk/>
          <pc:sldMk cId="1700831633" sldId="754"/>
        </pc:sldMkLst>
        <pc:spChg chg="mod">
          <ac:chgData name="Matthieu De Mari" userId="dfb708c9-d8dc-439f-9a3b-c772bf4a311c" providerId="ADAL" clId="{4A7C15C1-612B-4140-B47C-F9FAFF7FF63B}" dt="2024-01-21T09:45:55.210" v="458" actId="20577"/>
          <ac:spMkLst>
            <pc:docMk/>
            <pc:sldMk cId="1700831633" sldId="754"/>
            <ac:spMk id="3" creationId="{CE89A62E-0A02-E5E6-C125-17199041EEA2}"/>
          </ac:spMkLst>
        </pc:spChg>
      </pc:sldChg>
      <pc:sldChg chg="modSp mod">
        <pc:chgData name="Matthieu De Mari" userId="dfb708c9-d8dc-439f-9a3b-c772bf4a311c" providerId="ADAL" clId="{4A7C15C1-612B-4140-B47C-F9FAFF7FF63B}" dt="2024-01-21T09:46:27.514" v="466" actId="20577"/>
        <pc:sldMkLst>
          <pc:docMk/>
          <pc:sldMk cId="1643227240" sldId="755"/>
        </pc:sldMkLst>
        <pc:spChg chg="mod">
          <ac:chgData name="Matthieu De Mari" userId="dfb708c9-d8dc-439f-9a3b-c772bf4a311c" providerId="ADAL" clId="{4A7C15C1-612B-4140-B47C-F9FAFF7FF63B}" dt="2024-01-21T09:46:27.514" v="466" actId="20577"/>
          <ac:spMkLst>
            <pc:docMk/>
            <pc:sldMk cId="1643227240" sldId="755"/>
            <ac:spMk id="3" creationId="{CE89A62E-0A02-E5E6-C125-17199041EEA2}"/>
          </ac:spMkLst>
        </pc:spChg>
        <pc:spChg chg="mod">
          <ac:chgData name="Matthieu De Mari" userId="dfb708c9-d8dc-439f-9a3b-c772bf4a311c" providerId="ADAL" clId="{4A7C15C1-612B-4140-B47C-F9FAFF7FF63B}" dt="2024-01-21T09:46:14.915" v="459" actId="20577"/>
          <ac:spMkLst>
            <pc:docMk/>
            <pc:sldMk cId="1643227240" sldId="755"/>
            <ac:spMk id="6" creationId="{565C3BAC-188D-A8DB-70E8-E63EB5539284}"/>
          </ac:spMkLst>
        </pc:spChg>
      </pc:sldChg>
      <pc:sldChg chg="modSp mod">
        <pc:chgData name="Matthieu De Mari" userId="dfb708c9-d8dc-439f-9a3b-c772bf4a311c" providerId="ADAL" clId="{4A7C15C1-612B-4140-B47C-F9FAFF7FF63B}" dt="2024-01-21T09:46:51.065" v="475" actId="20577"/>
        <pc:sldMkLst>
          <pc:docMk/>
          <pc:sldMk cId="866969377" sldId="756"/>
        </pc:sldMkLst>
        <pc:spChg chg="mod">
          <ac:chgData name="Matthieu De Mari" userId="dfb708c9-d8dc-439f-9a3b-c772bf4a311c" providerId="ADAL" clId="{4A7C15C1-612B-4140-B47C-F9FAFF7FF63B}" dt="2024-01-21T09:46:51.065" v="475" actId="20577"/>
          <ac:spMkLst>
            <pc:docMk/>
            <pc:sldMk cId="866969377" sldId="756"/>
            <ac:spMk id="3" creationId="{CE89A62E-0A02-E5E6-C125-17199041EEA2}"/>
          </ac:spMkLst>
        </pc:spChg>
      </pc:sldChg>
      <pc:sldChg chg="ord">
        <pc:chgData name="Matthieu De Mari" userId="dfb708c9-d8dc-439f-9a3b-c772bf4a311c" providerId="ADAL" clId="{4A7C15C1-612B-4140-B47C-F9FAFF7FF63B}" dt="2024-01-21T09:58:39.331" v="1108"/>
        <pc:sldMkLst>
          <pc:docMk/>
          <pc:sldMk cId="2525469962" sldId="757"/>
        </pc:sldMkLst>
      </pc:sldChg>
      <pc:sldChg chg="ord">
        <pc:chgData name="Matthieu De Mari" userId="dfb708c9-d8dc-439f-9a3b-c772bf4a311c" providerId="ADAL" clId="{4A7C15C1-612B-4140-B47C-F9FAFF7FF63B}" dt="2024-01-21T09:58:39.331" v="1108"/>
        <pc:sldMkLst>
          <pc:docMk/>
          <pc:sldMk cId="571242276" sldId="758"/>
        </pc:sldMkLst>
      </pc:sldChg>
      <pc:sldChg chg="ord">
        <pc:chgData name="Matthieu De Mari" userId="dfb708c9-d8dc-439f-9a3b-c772bf4a311c" providerId="ADAL" clId="{4A7C15C1-612B-4140-B47C-F9FAFF7FF63B}" dt="2024-01-21T09:58:39.331" v="1108"/>
        <pc:sldMkLst>
          <pc:docMk/>
          <pc:sldMk cId="1598131875" sldId="759"/>
        </pc:sldMkLst>
      </pc:sldChg>
      <pc:sldChg chg="modSp mod">
        <pc:chgData name="Matthieu De Mari" userId="dfb708c9-d8dc-439f-9a3b-c772bf4a311c" providerId="ADAL" clId="{4A7C15C1-612B-4140-B47C-F9FAFF7FF63B}" dt="2024-01-21T09:52:42.525" v="741" actId="20577"/>
        <pc:sldMkLst>
          <pc:docMk/>
          <pc:sldMk cId="3051986941" sldId="760"/>
        </pc:sldMkLst>
        <pc:spChg chg="mod">
          <ac:chgData name="Matthieu De Mari" userId="dfb708c9-d8dc-439f-9a3b-c772bf4a311c" providerId="ADAL" clId="{4A7C15C1-612B-4140-B47C-F9FAFF7FF63B}" dt="2024-01-21T09:50:56.500" v="640" actId="20577"/>
          <ac:spMkLst>
            <pc:docMk/>
            <pc:sldMk cId="3051986941" sldId="760"/>
            <ac:spMk id="2" creationId="{5FC6389E-18C5-A49B-CAB4-DD13503641AF}"/>
          </ac:spMkLst>
        </pc:spChg>
        <pc:spChg chg="mod">
          <ac:chgData name="Matthieu De Mari" userId="dfb708c9-d8dc-439f-9a3b-c772bf4a311c" providerId="ADAL" clId="{4A7C15C1-612B-4140-B47C-F9FAFF7FF63B}" dt="2024-01-21T09:52:22.029" v="732" actId="27636"/>
          <ac:spMkLst>
            <pc:docMk/>
            <pc:sldMk cId="3051986941" sldId="760"/>
            <ac:spMk id="3" creationId="{FAFA3726-DCDE-94BD-7BC4-92D971C0985C}"/>
          </ac:spMkLst>
        </pc:spChg>
        <pc:spChg chg="mod">
          <ac:chgData name="Matthieu De Mari" userId="dfb708c9-d8dc-439f-9a3b-c772bf4a311c" providerId="ADAL" clId="{4A7C15C1-612B-4140-B47C-F9FAFF7FF63B}" dt="2024-01-21T09:52:42.525" v="741" actId="20577"/>
          <ac:spMkLst>
            <pc:docMk/>
            <pc:sldMk cId="3051986941" sldId="760"/>
            <ac:spMk id="4" creationId="{CBAB6766-52DB-8BF6-A95D-575DF203FDFB}"/>
          </ac:spMkLst>
        </pc:spChg>
      </pc:sldChg>
      <pc:sldChg chg="modSp mod">
        <pc:chgData name="Matthieu De Mari" userId="dfb708c9-d8dc-439f-9a3b-c772bf4a311c" providerId="ADAL" clId="{4A7C15C1-612B-4140-B47C-F9FAFF7FF63B}" dt="2024-01-21T09:52:53.091" v="745" actId="20577"/>
        <pc:sldMkLst>
          <pc:docMk/>
          <pc:sldMk cId="2432930405" sldId="761"/>
        </pc:sldMkLst>
        <pc:spChg chg="mod">
          <ac:chgData name="Matthieu De Mari" userId="dfb708c9-d8dc-439f-9a3b-c772bf4a311c" providerId="ADAL" clId="{4A7C15C1-612B-4140-B47C-F9FAFF7FF63B}" dt="2024-01-21T09:52:53.091" v="745" actId="20577"/>
          <ac:spMkLst>
            <pc:docMk/>
            <pc:sldMk cId="2432930405" sldId="761"/>
            <ac:spMk id="2" creationId="{EA6552EF-9E6D-0F6B-DB33-9ACDE4E5915E}"/>
          </ac:spMkLst>
        </pc:spChg>
      </pc:sldChg>
      <pc:sldChg chg="modSp del mod">
        <pc:chgData name="Matthieu De Mari" userId="dfb708c9-d8dc-439f-9a3b-c772bf4a311c" providerId="ADAL" clId="{4A7C15C1-612B-4140-B47C-F9FAFF7FF63B}" dt="2024-01-21T09:58:57.774" v="1111" actId="47"/>
        <pc:sldMkLst>
          <pc:docMk/>
          <pc:sldMk cId="2732204578" sldId="763"/>
        </pc:sldMkLst>
        <pc:spChg chg="mod">
          <ac:chgData name="Matthieu De Mari" userId="dfb708c9-d8dc-439f-9a3b-c772bf4a311c" providerId="ADAL" clId="{4A7C15C1-612B-4140-B47C-F9FAFF7FF63B}" dt="2024-01-21T09:47:33.138" v="477" actId="20577"/>
          <ac:spMkLst>
            <pc:docMk/>
            <pc:sldMk cId="2732204578" sldId="763"/>
            <ac:spMk id="6" creationId="{6683C81D-902D-613B-21D2-7E9DA46F50C1}"/>
          </ac:spMkLst>
        </pc:spChg>
      </pc:sldChg>
      <pc:sldChg chg="modSp mod">
        <pc:chgData name="Matthieu De Mari" userId="dfb708c9-d8dc-439f-9a3b-c772bf4a311c" providerId="ADAL" clId="{4A7C15C1-612B-4140-B47C-F9FAFF7FF63B}" dt="2024-01-21T09:59:23.104" v="1183" actId="20578"/>
        <pc:sldMkLst>
          <pc:docMk/>
          <pc:sldMk cId="182620227" sldId="764"/>
        </pc:sldMkLst>
        <pc:spChg chg="mod">
          <ac:chgData name="Matthieu De Mari" userId="dfb708c9-d8dc-439f-9a3b-c772bf4a311c" providerId="ADAL" clId="{4A7C15C1-612B-4140-B47C-F9FAFF7FF63B}" dt="2024-01-21T09:59:23.104" v="1183" actId="20578"/>
          <ac:spMkLst>
            <pc:docMk/>
            <pc:sldMk cId="182620227" sldId="764"/>
            <ac:spMk id="6" creationId="{6683C81D-902D-613B-21D2-7E9DA46F50C1}"/>
          </ac:spMkLst>
        </pc:spChg>
      </pc:sldChg>
      <pc:sldChg chg="modSp mod">
        <pc:chgData name="Matthieu De Mari" userId="dfb708c9-d8dc-439f-9a3b-c772bf4a311c" providerId="ADAL" clId="{4A7C15C1-612B-4140-B47C-F9FAFF7FF63B}" dt="2024-01-21T09:48:25.889" v="575" actId="20577"/>
        <pc:sldMkLst>
          <pc:docMk/>
          <pc:sldMk cId="704537498" sldId="765"/>
        </pc:sldMkLst>
        <pc:spChg chg="mod">
          <ac:chgData name="Matthieu De Mari" userId="dfb708c9-d8dc-439f-9a3b-c772bf4a311c" providerId="ADAL" clId="{4A7C15C1-612B-4140-B47C-F9FAFF7FF63B}" dt="2024-01-21T09:48:25.889" v="575" actId="20577"/>
          <ac:spMkLst>
            <pc:docMk/>
            <pc:sldMk cId="704537498" sldId="765"/>
            <ac:spMk id="6" creationId="{AD1D227D-401B-5C44-3537-464FEC40DB12}"/>
          </ac:spMkLst>
        </pc:spChg>
      </pc:sldChg>
      <pc:sldChg chg="modSp mod">
        <pc:chgData name="Matthieu De Mari" userId="dfb708c9-d8dc-439f-9a3b-c772bf4a311c" providerId="ADAL" clId="{4A7C15C1-612B-4140-B47C-F9FAFF7FF63B}" dt="2024-01-21T09:49:18.147" v="608" actId="20577"/>
        <pc:sldMkLst>
          <pc:docMk/>
          <pc:sldMk cId="15799465" sldId="766"/>
        </pc:sldMkLst>
        <pc:spChg chg="mod">
          <ac:chgData name="Matthieu De Mari" userId="dfb708c9-d8dc-439f-9a3b-c772bf4a311c" providerId="ADAL" clId="{4A7C15C1-612B-4140-B47C-F9FAFF7FF63B}" dt="2024-01-21T09:49:18.147" v="608" actId="20577"/>
          <ac:spMkLst>
            <pc:docMk/>
            <pc:sldMk cId="15799465" sldId="766"/>
            <ac:spMk id="6" creationId="{AD1D227D-401B-5C44-3537-464FEC40DB12}"/>
          </ac:spMkLst>
        </pc:spChg>
      </pc:sldChg>
      <pc:sldChg chg="modSp mod">
        <pc:chgData name="Matthieu De Mari" userId="dfb708c9-d8dc-439f-9a3b-c772bf4a311c" providerId="ADAL" clId="{4A7C15C1-612B-4140-B47C-F9FAFF7FF63B}" dt="2024-01-21T09:49:24.160" v="610" actId="27636"/>
        <pc:sldMkLst>
          <pc:docMk/>
          <pc:sldMk cId="1173007793" sldId="767"/>
        </pc:sldMkLst>
        <pc:spChg chg="mod">
          <ac:chgData name="Matthieu De Mari" userId="dfb708c9-d8dc-439f-9a3b-c772bf4a311c" providerId="ADAL" clId="{4A7C15C1-612B-4140-B47C-F9FAFF7FF63B}" dt="2024-01-21T09:49:24.160" v="610" actId="27636"/>
          <ac:spMkLst>
            <pc:docMk/>
            <pc:sldMk cId="1173007793" sldId="767"/>
            <ac:spMk id="6" creationId="{AD1D227D-401B-5C44-3537-464FEC40DB12}"/>
          </ac:spMkLst>
        </pc:spChg>
      </pc:sldChg>
      <pc:sldChg chg="modSp mod">
        <pc:chgData name="Matthieu De Mari" userId="dfb708c9-d8dc-439f-9a3b-c772bf4a311c" providerId="ADAL" clId="{4A7C15C1-612B-4140-B47C-F9FAFF7FF63B}" dt="2024-01-21T09:50:31.204" v="636" actId="113"/>
        <pc:sldMkLst>
          <pc:docMk/>
          <pc:sldMk cId="1961599379" sldId="768"/>
        </pc:sldMkLst>
        <pc:spChg chg="mod">
          <ac:chgData name="Matthieu De Mari" userId="dfb708c9-d8dc-439f-9a3b-c772bf4a311c" providerId="ADAL" clId="{4A7C15C1-612B-4140-B47C-F9FAFF7FF63B}" dt="2024-01-21T09:50:31.204" v="636" actId="113"/>
          <ac:spMkLst>
            <pc:docMk/>
            <pc:sldMk cId="1961599379" sldId="768"/>
            <ac:spMk id="2" creationId="{66CA86BB-F157-2792-DA53-D22EE14A1D08}"/>
          </ac:spMkLst>
        </pc:spChg>
        <pc:spChg chg="mod">
          <ac:chgData name="Matthieu De Mari" userId="dfb708c9-d8dc-439f-9a3b-c772bf4a311c" providerId="ADAL" clId="{4A7C15C1-612B-4140-B47C-F9FAFF7FF63B}" dt="2024-01-21T09:49:45.115" v="614" actId="20577"/>
          <ac:spMkLst>
            <pc:docMk/>
            <pc:sldMk cId="1961599379" sldId="768"/>
            <ac:spMk id="6" creationId="{AD1D227D-401B-5C44-3537-464FEC40DB12}"/>
          </ac:spMkLst>
        </pc:spChg>
      </pc:sldChg>
      <pc:sldChg chg="modSp mod">
        <pc:chgData name="Matthieu De Mari" userId="dfb708c9-d8dc-439f-9a3b-c772bf4a311c" providerId="ADAL" clId="{4A7C15C1-612B-4140-B47C-F9FAFF7FF63B}" dt="2024-01-21T09:54:07.742" v="808" actId="20577"/>
        <pc:sldMkLst>
          <pc:docMk/>
          <pc:sldMk cId="450098578" sldId="769"/>
        </pc:sldMkLst>
        <pc:spChg chg="mod">
          <ac:chgData name="Matthieu De Mari" userId="dfb708c9-d8dc-439f-9a3b-c772bf4a311c" providerId="ADAL" clId="{4A7C15C1-612B-4140-B47C-F9FAFF7FF63B}" dt="2024-01-21T09:53:12.903" v="746"/>
          <ac:spMkLst>
            <pc:docMk/>
            <pc:sldMk cId="450098578" sldId="769"/>
            <ac:spMk id="2" creationId="{EA6552EF-9E6D-0F6B-DB33-9ACDE4E5915E}"/>
          </ac:spMkLst>
        </pc:spChg>
        <pc:spChg chg="mod">
          <ac:chgData name="Matthieu De Mari" userId="dfb708c9-d8dc-439f-9a3b-c772bf4a311c" providerId="ADAL" clId="{4A7C15C1-612B-4140-B47C-F9FAFF7FF63B}" dt="2024-01-21T09:54:07.742" v="808" actId="20577"/>
          <ac:spMkLst>
            <pc:docMk/>
            <pc:sldMk cId="450098578" sldId="769"/>
            <ac:spMk id="3" creationId="{D8E11F79-FF9C-E1A0-6116-34642E5A157A}"/>
          </ac:spMkLst>
        </pc:spChg>
      </pc:sldChg>
      <pc:sldChg chg="modSp mod">
        <pc:chgData name="Matthieu De Mari" userId="dfb708c9-d8dc-439f-9a3b-c772bf4a311c" providerId="ADAL" clId="{4A7C15C1-612B-4140-B47C-F9FAFF7FF63B}" dt="2024-01-21T09:56:37.079" v="922" actId="20577"/>
        <pc:sldMkLst>
          <pc:docMk/>
          <pc:sldMk cId="3692380720" sldId="770"/>
        </pc:sldMkLst>
        <pc:spChg chg="mod">
          <ac:chgData name="Matthieu De Mari" userId="dfb708c9-d8dc-439f-9a3b-c772bf4a311c" providerId="ADAL" clId="{4A7C15C1-612B-4140-B47C-F9FAFF7FF63B}" dt="2024-01-21T09:55:01.899" v="832"/>
          <ac:spMkLst>
            <pc:docMk/>
            <pc:sldMk cId="3692380720" sldId="770"/>
            <ac:spMk id="2" creationId="{EA6552EF-9E6D-0F6B-DB33-9ACDE4E5915E}"/>
          </ac:spMkLst>
        </pc:spChg>
        <pc:spChg chg="mod">
          <ac:chgData name="Matthieu De Mari" userId="dfb708c9-d8dc-439f-9a3b-c772bf4a311c" providerId="ADAL" clId="{4A7C15C1-612B-4140-B47C-F9FAFF7FF63B}" dt="2024-01-21T09:56:37.079" v="922" actId="20577"/>
          <ac:spMkLst>
            <pc:docMk/>
            <pc:sldMk cId="3692380720" sldId="770"/>
            <ac:spMk id="3" creationId="{D8E11F79-FF9C-E1A0-6116-34642E5A157A}"/>
          </ac:spMkLst>
        </pc:spChg>
      </pc:sldChg>
      <pc:sldChg chg="modSp mod">
        <pc:chgData name="Matthieu De Mari" userId="dfb708c9-d8dc-439f-9a3b-c772bf4a311c" providerId="ADAL" clId="{4A7C15C1-612B-4140-B47C-F9FAFF7FF63B}" dt="2024-01-21T09:54:54.274" v="831" actId="113"/>
        <pc:sldMkLst>
          <pc:docMk/>
          <pc:sldMk cId="1848853608" sldId="771"/>
        </pc:sldMkLst>
        <pc:spChg chg="mod">
          <ac:chgData name="Matthieu De Mari" userId="dfb708c9-d8dc-439f-9a3b-c772bf4a311c" providerId="ADAL" clId="{4A7C15C1-612B-4140-B47C-F9FAFF7FF63B}" dt="2024-01-21T09:54:16.286" v="809"/>
          <ac:spMkLst>
            <pc:docMk/>
            <pc:sldMk cId="1848853608" sldId="771"/>
            <ac:spMk id="2" creationId="{EA6552EF-9E6D-0F6B-DB33-9ACDE4E5915E}"/>
          </ac:spMkLst>
        </pc:spChg>
        <pc:spChg chg="mod">
          <ac:chgData name="Matthieu De Mari" userId="dfb708c9-d8dc-439f-9a3b-c772bf4a311c" providerId="ADAL" clId="{4A7C15C1-612B-4140-B47C-F9FAFF7FF63B}" dt="2024-01-21T09:54:54.274" v="831" actId="113"/>
          <ac:spMkLst>
            <pc:docMk/>
            <pc:sldMk cId="1848853608" sldId="771"/>
            <ac:spMk id="3" creationId="{D8E11F79-FF9C-E1A0-6116-34642E5A157A}"/>
          </ac:spMkLst>
        </pc:spChg>
      </pc:sldChg>
      <pc:sldChg chg="modSp mod">
        <pc:chgData name="Matthieu De Mari" userId="dfb708c9-d8dc-439f-9a3b-c772bf4a311c" providerId="ADAL" clId="{4A7C15C1-612B-4140-B47C-F9FAFF7FF63B}" dt="2024-01-21T09:57:45.855" v="1043" actId="20577"/>
        <pc:sldMkLst>
          <pc:docMk/>
          <pc:sldMk cId="2353141738" sldId="772"/>
        </pc:sldMkLst>
        <pc:spChg chg="mod">
          <ac:chgData name="Matthieu De Mari" userId="dfb708c9-d8dc-439f-9a3b-c772bf4a311c" providerId="ADAL" clId="{4A7C15C1-612B-4140-B47C-F9FAFF7FF63B}" dt="2024-01-21T09:56:46.468" v="923"/>
          <ac:spMkLst>
            <pc:docMk/>
            <pc:sldMk cId="2353141738" sldId="772"/>
            <ac:spMk id="2" creationId="{EA6552EF-9E6D-0F6B-DB33-9ACDE4E5915E}"/>
          </ac:spMkLst>
        </pc:spChg>
        <pc:spChg chg="mod">
          <ac:chgData name="Matthieu De Mari" userId="dfb708c9-d8dc-439f-9a3b-c772bf4a311c" providerId="ADAL" clId="{4A7C15C1-612B-4140-B47C-F9FAFF7FF63B}" dt="2024-01-21T09:57:45.855" v="1043" actId="20577"/>
          <ac:spMkLst>
            <pc:docMk/>
            <pc:sldMk cId="2353141738" sldId="772"/>
            <ac:spMk id="3" creationId="{D8E11F79-FF9C-E1A0-6116-34642E5A157A}"/>
          </ac:spMkLst>
        </pc:spChg>
      </pc:sldChg>
      <pc:sldChg chg="modSp mod">
        <pc:chgData name="Matthieu De Mari" userId="dfb708c9-d8dc-439f-9a3b-c772bf4a311c" providerId="ADAL" clId="{4A7C15C1-612B-4140-B47C-F9FAFF7FF63B}" dt="2024-01-21T09:58:15.092" v="1106" actId="122"/>
        <pc:sldMkLst>
          <pc:docMk/>
          <pc:sldMk cId="1144958577" sldId="773"/>
        </pc:sldMkLst>
        <pc:spChg chg="mod">
          <ac:chgData name="Matthieu De Mari" userId="dfb708c9-d8dc-439f-9a3b-c772bf4a311c" providerId="ADAL" clId="{4A7C15C1-612B-4140-B47C-F9FAFF7FF63B}" dt="2024-01-21T09:58:15.092" v="1106" actId="122"/>
          <ac:spMkLst>
            <pc:docMk/>
            <pc:sldMk cId="1144958577" sldId="773"/>
            <ac:spMk id="2" creationId="{0F218DB6-D354-E336-2986-E32EFFEBB60E}"/>
          </ac:spMkLst>
        </pc:spChg>
        <pc:picChg chg="mod">
          <ac:chgData name="Matthieu De Mari" userId="dfb708c9-d8dc-439f-9a3b-c772bf4a311c" providerId="ADAL" clId="{4A7C15C1-612B-4140-B47C-F9FAFF7FF63B}" dt="2024-01-21T09:58:11.239" v="1105" actId="1076"/>
          <ac:picMkLst>
            <pc:docMk/>
            <pc:sldMk cId="1144958577" sldId="773"/>
            <ac:picMk id="6" creationId="{FCAA24B0-842E-AC7D-0C47-BE3473ABC081}"/>
          </ac:picMkLst>
        </pc:picChg>
      </pc:sldChg>
      <pc:sldChg chg="modSp add mod">
        <pc:chgData name="Matthieu De Mari" userId="dfb708c9-d8dc-439f-9a3b-c772bf4a311c" providerId="ADAL" clId="{4A7C15C1-612B-4140-B47C-F9FAFF7FF63B}" dt="2024-01-21T09:59:50.599" v="1305" actId="20577"/>
        <pc:sldMkLst>
          <pc:docMk/>
          <pc:sldMk cId="1310926255" sldId="774"/>
        </pc:sldMkLst>
        <pc:spChg chg="mod">
          <ac:chgData name="Matthieu De Mari" userId="dfb708c9-d8dc-439f-9a3b-c772bf4a311c" providerId="ADAL" clId="{4A7C15C1-612B-4140-B47C-F9FAFF7FF63B}" dt="2024-01-21T09:59:50.599" v="1305" actId="20577"/>
          <ac:spMkLst>
            <pc:docMk/>
            <pc:sldMk cId="1310926255" sldId="774"/>
            <ac:spMk id="6" creationId="{6683C81D-902D-613B-21D2-7E9DA46F50C1}"/>
          </ac:spMkLst>
        </pc:spChg>
      </pc:sldChg>
    </pc:docChg>
  </pc:docChgLst>
  <pc:docChgLst>
    <pc:chgData name="Matthieu De Mari" userId="dfb708c9-d8dc-439f-9a3b-c772bf4a311c" providerId="ADAL" clId="{AC85625E-3776-4941-99FB-73EC186E06DA}"/>
    <pc:docChg chg="custSel modSld">
      <pc:chgData name="Matthieu De Mari" userId="dfb708c9-d8dc-439f-9a3b-c772bf4a311c" providerId="ADAL" clId="{AC85625E-3776-4941-99FB-73EC186E06DA}" dt="2023-06-16T07:08:36.210" v="710" actId="20577"/>
      <pc:docMkLst>
        <pc:docMk/>
      </pc:docMkLst>
      <pc:sldChg chg="modSp mod">
        <pc:chgData name="Matthieu De Mari" userId="dfb708c9-d8dc-439f-9a3b-c772bf4a311c" providerId="ADAL" clId="{AC85625E-3776-4941-99FB-73EC186E06DA}" dt="2023-06-16T06:50:36.607" v="431" actId="20577"/>
        <pc:sldMkLst>
          <pc:docMk/>
          <pc:sldMk cId="4160337629" sldId="605"/>
        </pc:sldMkLst>
        <pc:spChg chg="mod">
          <ac:chgData name="Matthieu De Mari" userId="dfb708c9-d8dc-439f-9a3b-c772bf4a311c" providerId="ADAL" clId="{AC85625E-3776-4941-99FB-73EC186E06DA}" dt="2023-06-16T06:50:36.607" v="431" actId="20577"/>
          <ac:spMkLst>
            <pc:docMk/>
            <pc:sldMk cId="4160337629" sldId="605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AC85625E-3776-4941-99FB-73EC186E06DA}" dt="2023-06-16T06:57:41.184" v="571" actId="20577"/>
        <pc:sldMkLst>
          <pc:docMk/>
          <pc:sldMk cId="931835860" sldId="607"/>
        </pc:sldMkLst>
        <pc:spChg chg="mod">
          <ac:chgData name="Matthieu De Mari" userId="dfb708c9-d8dc-439f-9a3b-c772bf4a311c" providerId="ADAL" clId="{AC85625E-3776-4941-99FB-73EC186E06DA}" dt="2023-06-16T06:57:41.184" v="571" actId="20577"/>
          <ac:spMkLst>
            <pc:docMk/>
            <pc:sldMk cId="931835860" sldId="607"/>
            <ac:spMk id="3" creationId="{CE89A62E-0A02-E5E6-C125-17199041EEA2}"/>
          </ac:spMkLst>
        </pc:spChg>
      </pc:sldChg>
      <pc:sldChg chg="modSp mod">
        <pc:chgData name="Matthieu De Mari" userId="dfb708c9-d8dc-439f-9a3b-c772bf4a311c" providerId="ADAL" clId="{AC85625E-3776-4941-99FB-73EC186E06DA}" dt="2023-06-15T10:38:12.570" v="31" actId="207"/>
        <pc:sldMkLst>
          <pc:docMk/>
          <pc:sldMk cId="1567954153" sldId="608"/>
        </pc:sldMkLst>
        <pc:spChg chg="mod">
          <ac:chgData name="Matthieu De Mari" userId="dfb708c9-d8dc-439f-9a3b-c772bf4a311c" providerId="ADAL" clId="{AC85625E-3776-4941-99FB-73EC186E06DA}" dt="2023-06-15T10:38:12.570" v="31" actId="207"/>
          <ac:spMkLst>
            <pc:docMk/>
            <pc:sldMk cId="1567954153" sldId="608"/>
            <ac:spMk id="7" creationId="{49136D8F-B9EF-6EE4-1C7D-9B7FF44C5281}"/>
          </ac:spMkLst>
        </pc:spChg>
      </pc:sldChg>
      <pc:sldChg chg="modSp mod">
        <pc:chgData name="Matthieu De Mari" userId="dfb708c9-d8dc-439f-9a3b-c772bf4a311c" providerId="ADAL" clId="{AC85625E-3776-4941-99FB-73EC186E06DA}" dt="2023-06-16T06:59:48.109" v="626" actId="20577"/>
        <pc:sldMkLst>
          <pc:docMk/>
          <pc:sldMk cId="3297131487" sldId="674"/>
        </pc:sldMkLst>
        <pc:spChg chg="mod">
          <ac:chgData name="Matthieu De Mari" userId="dfb708c9-d8dc-439f-9a3b-c772bf4a311c" providerId="ADAL" clId="{AC85625E-3776-4941-99FB-73EC186E06DA}" dt="2023-06-16T06:59:48.109" v="626" actId="20577"/>
          <ac:spMkLst>
            <pc:docMk/>
            <pc:sldMk cId="3297131487" sldId="674"/>
            <ac:spMk id="3" creationId="{03A6D8B5-001B-FE1E-61F3-468A2097ADCF}"/>
          </ac:spMkLst>
        </pc:spChg>
      </pc:sldChg>
      <pc:sldChg chg="modSp mod">
        <pc:chgData name="Matthieu De Mari" userId="dfb708c9-d8dc-439f-9a3b-c772bf4a311c" providerId="ADAL" clId="{AC85625E-3776-4941-99FB-73EC186E06DA}" dt="2023-06-16T06:47:09.515" v="226" actId="20577"/>
        <pc:sldMkLst>
          <pc:docMk/>
          <pc:sldMk cId="1635888464" sldId="718"/>
        </pc:sldMkLst>
        <pc:spChg chg="mod">
          <ac:chgData name="Matthieu De Mari" userId="dfb708c9-d8dc-439f-9a3b-c772bf4a311c" providerId="ADAL" clId="{AC85625E-3776-4941-99FB-73EC186E06DA}" dt="2023-06-16T06:47:09.515" v="226" actId="20577"/>
          <ac:spMkLst>
            <pc:docMk/>
            <pc:sldMk cId="1635888464" sldId="718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AC85625E-3776-4941-99FB-73EC186E06DA}" dt="2023-06-16T06:48:02.963" v="280" actId="1076"/>
        <pc:sldMkLst>
          <pc:docMk/>
          <pc:sldMk cId="2312528435" sldId="719"/>
        </pc:sldMkLst>
        <pc:spChg chg="mod">
          <ac:chgData name="Matthieu De Mari" userId="dfb708c9-d8dc-439f-9a3b-c772bf4a311c" providerId="ADAL" clId="{AC85625E-3776-4941-99FB-73EC186E06DA}" dt="2023-06-16T06:47:50.016" v="276"/>
          <ac:spMkLst>
            <pc:docMk/>
            <pc:sldMk cId="2312528435" sldId="719"/>
            <ac:spMk id="3" creationId="{0F53CA20-FD68-BCFD-A748-1DE206D1241E}"/>
          </ac:spMkLst>
        </pc:spChg>
        <pc:picChg chg="mod">
          <ac:chgData name="Matthieu De Mari" userId="dfb708c9-d8dc-439f-9a3b-c772bf4a311c" providerId="ADAL" clId="{AC85625E-3776-4941-99FB-73EC186E06DA}" dt="2023-06-16T06:48:02.963" v="280" actId="1076"/>
          <ac:picMkLst>
            <pc:docMk/>
            <pc:sldMk cId="2312528435" sldId="719"/>
            <ac:picMk id="5" creationId="{F8996842-F32B-0B52-0823-ABDB4C05DA34}"/>
          </ac:picMkLst>
        </pc:picChg>
      </pc:sldChg>
      <pc:sldChg chg="modSp mod">
        <pc:chgData name="Matthieu De Mari" userId="dfb708c9-d8dc-439f-9a3b-c772bf4a311c" providerId="ADAL" clId="{AC85625E-3776-4941-99FB-73EC186E06DA}" dt="2023-06-16T06:48:34.525" v="297" actId="1076"/>
        <pc:sldMkLst>
          <pc:docMk/>
          <pc:sldMk cId="2770032369" sldId="720"/>
        </pc:sldMkLst>
        <pc:spChg chg="mod">
          <ac:chgData name="Matthieu De Mari" userId="dfb708c9-d8dc-439f-9a3b-c772bf4a311c" providerId="ADAL" clId="{AC85625E-3776-4941-99FB-73EC186E06DA}" dt="2023-06-16T06:48:34.525" v="297" actId="1076"/>
          <ac:spMkLst>
            <pc:docMk/>
            <pc:sldMk cId="2770032369" sldId="720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AC85625E-3776-4941-99FB-73EC186E06DA}" dt="2023-06-16T06:50:02.970" v="426" actId="20577"/>
        <pc:sldMkLst>
          <pc:docMk/>
          <pc:sldMk cId="2821685648" sldId="725"/>
        </pc:sldMkLst>
        <pc:spChg chg="mod">
          <ac:chgData name="Matthieu De Mari" userId="dfb708c9-d8dc-439f-9a3b-c772bf4a311c" providerId="ADAL" clId="{AC85625E-3776-4941-99FB-73EC186E06DA}" dt="2023-06-16T06:50:02.970" v="426" actId="20577"/>
          <ac:spMkLst>
            <pc:docMk/>
            <pc:sldMk cId="2821685648" sldId="725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AC85625E-3776-4941-99FB-73EC186E06DA}" dt="2023-06-16T06:51:24.153" v="432" actId="5793"/>
        <pc:sldMkLst>
          <pc:docMk/>
          <pc:sldMk cId="572492002" sldId="730"/>
        </pc:sldMkLst>
        <pc:spChg chg="mod">
          <ac:chgData name="Matthieu De Mari" userId="dfb708c9-d8dc-439f-9a3b-c772bf4a311c" providerId="ADAL" clId="{AC85625E-3776-4941-99FB-73EC186E06DA}" dt="2023-06-16T06:51:24.153" v="432" actId="5793"/>
          <ac:spMkLst>
            <pc:docMk/>
            <pc:sldMk cId="572492002" sldId="730"/>
            <ac:spMk id="5" creationId="{66A1EF0B-B237-224B-4939-A0F69A767AFA}"/>
          </ac:spMkLst>
        </pc:spChg>
      </pc:sldChg>
      <pc:sldChg chg="modSp mod">
        <pc:chgData name="Matthieu De Mari" userId="dfb708c9-d8dc-439f-9a3b-c772bf4a311c" providerId="ADAL" clId="{AC85625E-3776-4941-99FB-73EC186E06DA}" dt="2023-06-16T06:51:26.561" v="433" actId="5793"/>
        <pc:sldMkLst>
          <pc:docMk/>
          <pc:sldMk cId="2721582871" sldId="731"/>
        </pc:sldMkLst>
        <pc:spChg chg="mod">
          <ac:chgData name="Matthieu De Mari" userId="dfb708c9-d8dc-439f-9a3b-c772bf4a311c" providerId="ADAL" clId="{AC85625E-3776-4941-99FB-73EC186E06DA}" dt="2023-06-16T06:51:26.561" v="433" actId="5793"/>
          <ac:spMkLst>
            <pc:docMk/>
            <pc:sldMk cId="2721582871" sldId="731"/>
            <ac:spMk id="4" creationId="{7104DB91-75EC-85D6-1904-7DEE05F3216F}"/>
          </ac:spMkLst>
        </pc:spChg>
      </pc:sldChg>
      <pc:sldChg chg="modSp mod">
        <pc:chgData name="Matthieu De Mari" userId="dfb708c9-d8dc-439f-9a3b-c772bf4a311c" providerId="ADAL" clId="{AC85625E-3776-4941-99FB-73EC186E06DA}" dt="2023-06-16T06:51:59.992" v="452" actId="20577"/>
        <pc:sldMkLst>
          <pc:docMk/>
          <pc:sldMk cId="3224935516" sldId="732"/>
        </pc:sldMkLst>
        <pc:spChg chg="mod">
          <ac:chgData name="Matthieu De Mari" userId="dfb708c9-d8dc-439f-9a3b-c772bf4a311c" providerId="ADAL" clId="{AC85625E-3776-4941-99FB-73EC186E06DA}" dt="2023-06-16T06:51:59.992" v="452" actId="20577"/>
          <ac:spMkLst>
            <pc:docMk/>
            <pc:sldMk cId="3224935516" sldId="732"/>
            <ac:spMk id="4" creationId="{BA8F2754-6463-9F4B-3C12-097690EC0A6C}"/>
          </ac:spMkLst>
        </pc:spChg>
      </pc:sldChg>
      <pc:sldChg chg="modSp mod">
        <pc:chgData name="Matthieu De Mari" userId="dfb708c9-d8dc-439f-9a3b-c772bf4a311c" providerId="ADAL" clId="{AC85625E-3776-4941-99FB-73EC186E06DA}" dt="2023-06-16T06:52:31.132" v="478" actId="20577"/>
        <pc:sldMkLst>
          <pc:docMk/>
          <pc:sldMk cId="3957896338" sldId="733"/>
        </pc:sldMkLst>
        <pc:spChg chg="mod">
          <ac:chgData name="Matthieu De Mari" userId="dfb708c9-d8dc-439f-9a3b-c772bf4a311c" providerId="ADAL" clId="{AC85625E-3776-4941-99FB-73EC186E06DA}" dt="2023-06-16T06:52:31.132" v="478" actId="20577"/>
          <ac:spMkLst>
            <pc:docMk/>
            <pc:sldMk cId="3957896338" sldId="733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AC85625E-3776-4941-99FB-73EC186E06DA}" dt="2023-06-16T06:53:15.279" v="484" actId="20577"/>
        <pc:sldMkLst>
          <pc:docMk/>
          <pc:sldMk cId="902592151" sldId="734"/>
        </pc:sldMkLst>
        <pc:spChg chg="mod">
          <ac:chgData name="Matthieu De Mari" userId="dfb708c9-d8dc-439f-9a3b-c772bf4a311c" providerId="ADAL" clId="{AC85625E-3776-4941-99FB-73EC186E06DA}" dt="2023-06-16T06:53:15.279" v="484" actId="20577"/>
          <ac:spMkLst>
            <pc:docMk/>
            <pc:sldMk cId="902592151" sldId="734"/>
            <ac:spMk id="5" creationId="{D06B9D64-CDDF-1120-2C4A-F0A846476B95}"/>
          </ac:spMkLst>
        </pc:spChg>
      </pc:sldChg>
      <pc:sldChg chg="modSp mod">
        <pc:chgData name="Matthieu De Mari" userId="dfb708c9-d8dc-439f-9a3b-c772bf4a311c" providerId="ADAL" clId="{AC85625E-3776-4941-99FB-73EC186E06DA}" dt="2023-06-16T06:53:33.077" v="490" actId="20577"/>
        <pc:sldMkLst>
          <pc:docMk/>
          <pc:sldMk cId="1553292120" sldId="735"/>
        </pc:sldMkLst>
        <pc:spChg chg="mod">
          <ac:chgData name="Matthieu De Mari" userId="dfb708c9-d8dc-439f-9a3b-c772bf4a311c" providerId="ADAL" clId="{AC85625E-3776-4941-99FB-73EC186E06DA}" dt="2023-06-16T06:53:33.077" v="490" actId="20577"/>
          <ac:spMkLst>
            <pc:docMk/>
            <pc:sldMk cId="1553292120" sldId="735"/>
            <ac:spMk id="5" creationId="{D06B9D64-CDDF-1120-2C4A-F0A846476B95}"/>
          </ac:spMkLst>
        </pc:spChg>
      </pc:sldChg>
      <pc:sldChg chg="addSp modSp mod">
        <pc:chgData name="Matthieu De Mari" userId="dfb708c9-d8dc-439f-9a3b-c772bf4a311c" providerId="ADAL" clId="{AC85625E-3776-4941-99FB-73EC186E06DA}" dt="2023-06-16T06:55:20.572" v="528" actId="14100"/>
        <pc:sldMkLst>
          <pc:docMk/>
          <pc:sldMk cId="3154432922" sldId="738"/>
        </pc:sldMkLst>
        <pc:picChg chg="add mod">
          <ac:chgData name="Matthieu De Mari" userId="dfb708c9-d8dc-439f-9a3b-c772bf4a311c" providerId="ADAL" clId="{AC85625E-3776-4941-99FB-73EC186E06DA}" dt="2023-06-16T06:54:12.386" v="496" actId="14100"/>
          <ac:picMkLst>
            <pc:docMk/>
            <pc:sldMk cId="3154432922" sldId="738"/>
            <ac:picMk id="4" creationId="{B250D7B3-1820-F1DF-393B-1662F8B62F8E}"/>
          </ac:picMkLst>
        </pc:picChg>
        <pc:picChg chg="add mod">
          <ac:chgData name="Matthieu De Mari" userId="dfb708c9-d8dc-439f-9a3b-c772bf4a311c" providerId="ADAL" clId="{AC85625E-3776-4941-99FB-73EC186E06DA}" dt="2023-06-16T06:55:10.951" v="524" actId="1035"/>
          <ac:picMkLst>
            <pc:docMk/>
            <pc:sldMk cId="3154432922" sldId="738"/>
            <ac:picMk id="6" creationId="{17C856E9-E807-28B8-FDE3-D4EC3A7B4882}"/>
          </ac:picMkLst>
        </pc:picChg>
        <pc:picChg chg="add mod">
          <ac:chgData name="Matthieu De Mari" userId="dfb708c9-d8dc-439f-9a3b-c772bf4a311c" providerId="ADAL" clId="{AC85625E-3776-4941-99FB-73EC186E06DA}" dt="2023-06-16T06:55:13.727" v="525" actId="1076"/>
          <ac:picMkLst>
            <pc:docMk/>
            <pc:sldMk cId="3154432922" sldId="738"/>
            <ac:picMk id="7" creationId="{668A300D-C044-62DB-171D-948C380894E4}"/>
          </ac:picMkLst>
        </pc:picChg>
        <pc:cxnChg chg="add mod">
          <ac:chgData name="Matthieu De Mari" userId="dfb708c9-d8dc-439f-9a3b-c772bf4a311c" providerId="ADAL" clId="{AC85625E-3776-4941-99FB-73EC186E06DA}" dt="2023-06-16T06:54:39.930" v="504" actId="14100"/>
          <ac:cxnSpMkLst>
            <pc:docMk/>
            <pc:sldMk cId="3154432922" sldId="738"/>
            <ac:cxnSpMk id="9" creationId="{D50F9737-7435-82D9-5B71-3D2DF5BBC1E4}"/>
          </ac:cxnSpMkLst>
        </pc:cxnChg>
        <pc:cxnChg chg="add mod">
          <ac:chgData name="Matthieu De Mari" userId="dfb708c9-d8dc-439f-9a3b-c772bf4a311c" providerId="ADAL" clId="{AC85625E-3776-4941-99FB-73EC186E06DA}" dt="2023-06-16T06:55:20.572" v="528" actId="14100"/>
          <ac:cxnSpMkLst>
            <pc:docMk/>
            <pc:sldMk cId="3154432922" sldId="738"/>
            <ac:cxnSpMk id="12" creationId="{9F85D11C-1A4B-FAF1-ACA1-93E3CCD45CCB}"/>
          </ac:cxnSpMkLst>
        </pc:cxnChg>
        <pc:cxnChg chg="add mod">
          <ac:chgData name="Matthieu De Mari" userId="dfb708c9-d8dc-439f-9a3b-c772bf4a311c" providerId="ADAL" clId="{AC85625E-3776-4941-99FB-73EC186E06DA}" dt="2023-06-16T06:55:16.946" v="526" actId="14100"/>
          <ac:cxnSpMkLst>
            <pc:docMk/>
            <pc:sldMk cId="3154432922" sldId="738"/>
            <ac:cxnSpMk id="15" creationId="{7D0B6097-CC25-BD00-9BC5-1FF1F204A53C}"/>
          </ac:cxnSpMkLst>
        </pc:cxnChg>
      </pc:sldChg>
      <pc:sldChg chg="modSp mod">
        <pc:chgData name="Matthieu De Mari" userId="dfb708c9-d8dc-439f-9a3b-c772bf4a311c" providerId="ADAL" clId="{AC85625E-3776-4941-99FB-73EC186E06DA}" dt="2023-06-16T06:56:02.521" v="545" actId="20577"/>
        <pc:sldMkLst>
          <pc:docMk/>
          <pc:sldMk cId="1634473454" sldId="743"/>
        </pc:sldMkLst>
        <pc:spChg chg="mod">
          <ac:chgData name="Matthieu De Mari" userId="dfb708c9-d8dc-439f-9a3b-c772bf4a311c" providerId="ADAL" clId="{AC85625E-3776-4941-99FB-73EC186E06DA}" dt="2023-06-16T06:56:02.521" v="545" actId="20577"/>
          <ac:spMkLst>
            <pc:docMk/>
            <pc:sldMk cId="1634473454" sldId="743"/>
            <ac:spMk id="3" creationId="{9CCC4100-ACF1-21D8-E2F0-B59E569FE124}"/>
          </ac:spMkLst>
        </pc:spChg>
      </pc:sldChg>
      <pc:sldChg chg="modSp mod">
        <pc:chgData name="Matthieu De Mari" userId="dfb708c9-d8dc-439f-9a3b-c772bf4a311c" providerId="ADAL" clId="{AC85625E-3776-4941-99FB-73EC186E06DA}" dt="2023-06-16T06:56:28.959" v="560" actId="20577"/>
        <pc:sldMkLst>
          <pc:docMk/>
          <pc:sldMk cId="3204645848" sldId="745"/>
        </pc:sldMkLst>
        <pc:spChg chg="mod">
          <ac:chgData name="Matthieu De Mari" userId="dfb708c9-d8dc-439f-9a3b-c772bf4a311c" providerId="ADAL" clId="{AC85625E-3776-4941-99FB-73EC186E06DA}" dt="2023-06-16T06:56:28.959" v="560" actId="20577"/>
          <ac:spMkLst>
            <pc:docMk/>
            <pc:sldMk cId="3204645848" sldId="745"/>
            <ac:spMk id="3" creationId="{9CCC4100-ACF1-21D8-E2F0-B59E569FE124}"/>
          </ac:spMkLst>
        </pc:spChg>
      </pc:sldChg>
      <pc:sldChg chg="modSp mod">
        <pc:chgData name="Matthieu De Mari" userId="dfb708c9-d8dc-439f-9a3b-c772bf4a311c" providerId="ADAL" clId="{AC85625E-3776-4941-99FB-73EC186E06DA}" dt="2023-06-16T06:56:52.677" v="567" actId="113"/>
        <pc:sldMkLst>
          <pc:docMk/>
          <pc:sldMk cId="918135084" sldId="746"/>
        </pc:sldMkLst>
        <pc:spChg chg="mod">
          <ac:chgData name="Matthieu De Mari" userId="dfb708c9-d8dc-439f-9a3b-c772bf4a311c" providerId="ADAL" clId="{AC85625E-3776-4941-99FB-73EC186E06DA}" dt="2023-06-16T06:56:52.677" v="567" actId="113"/>
          <ac:spMkLst>
            <pc:docMk/>
            <pc:sldMk cId="918135084" sldId="746"/>
            <ac:spMk id="3" creationId="{9CCC4100-ACF1-21D8-E2F0-B59E569FE124}"/>
          </ac:spMkLst>
        </pc:spChg>
      </pc:sldChg>
      <pc:sldChg chg="modSp mod">
        <pc:chgData name="Matthieu De Mari" userId="dfb708c9-d8dc-439f-9a3b-c772bf4a311c" providerId="ADAL" clId="{AC85625E-3776-4941-99FB-73EC186E06DA}" dt="2023-06-16T06:57:44.965" v="573"/>
        <pc:sldMkLst>
          <pc:docMk/>
          <pc:sldMk cId="2316732268" sldId="749"/>
        </pc:sldMkLst>
        <pc:spChg chg="mod">
          <ac:chgData name="Matthieu De Mari" userId="dfb708c9-d8dc-439f-9a3b-c772bf4a311c" providerId="ADAL" clId="{AC85625E-3776-4941-99FB-73EC186E06DA}" dt="2023-06-16T06:57:44.965" v="573"/>
          <ac:spMkLst>
            <pc:docMk/>
            <pc:sldMk cId="2316732268" sldId="749"/>
            <ac:spMk id="3" creationId="{CE89A62E-0A02-E5E6-C125-17199041EEA2}"/>
          </ac:spMkLst>
        </pc:spChg>
      </pc:sldChg>
      <pc:sldChg chg="modSp mod">
        <pc:chgData name="Matthieu De Mari" userId="dfb708c9-d8dc-439f-9a3b-c772bf4a311c" providerId="ADAL" clId="{AC85625E-3776-4941-99FB-73EC186E06DA}" dt="2023-06-16T06:57:48.679" v="575"/>
        <pc:sldMkLst>
          <pc:docMk/>
          <pc:sldMk cId="3379194796" sldId="750"/>
        </pc:sldMkLst>
        <pc:spChg chg="mod">
          <ac:chgData name="Matthieu De Mari" userId="dfb708c9-d8dc-439f-9a3b-c772bf4a311c" providerId="ADAL" clId="{AC85625E-3776-4941-99FB-73EC186E06DA}" dt="2023-06-16T06:57:48.679" v="575"/>
          <ac:spMkLst>
            <pc:docMk/>
            <pc:sldMk cId="3379194796" sldId="750"/>
            <ac:spMk id="3" creationId="{CE89A62E-0A02-E5E6-C125-17199041EEA2}"/>
          </ac:spMkLst>
        </pc:spChg>
      </pc:sldChg>
      <pc:sldChg chg="addSp delSp modSp mod">
        <pc:chgData name="Matthieu De Mari" userId="dfb708c9-d8dc-439f-9a3b-c772bf4a311c" providerId="ADAL" clId="{AC85625E-3776-4941-99FB-73EC186E06DA}" dt="2023-06-16T06:58:20.244" v="597"/>
        <pc:sldMkLst>
          <pc:docMk/>
          <pc:sldMk cId="2249021927" sldId="751"/>
        </pc:sldMkLst>
        <pc:spChg chg="mod">
          <ac:chgData name="Matthieu De Mari" userId="dfb708c9-d8dc-439f-9a3b-c772bf4a311c" providerId="ADAL" clId="{AC85625E-3776-4941-99FB-73EC186E06DA}" dt="2023-06-16T06:57:51.265" v="577"/>
          <ac:spMkLst>
            <pc:docMk/>
            <pc:sldMk cId="2249021927" sldId="751"/>
            <ac:spMk id="3" creationId="{CE89A62E-0A02-E5E6-C125-17199041EEA2}"/>
          </ac:spMkLst>
        </pc:spChg>
        <pc:spChg chg="add mod">
          <ac:chgData name="Matthieu De Mari" userId="dfb708c9-d8dc-439f-9a3b-c772bf4a311c" providerId="ADAL" clId="{AC85625E-3776-4941-99FB-73EC186E06DA}" dt="2023-06-16T06:58:20.244" v="597"/>
          <ac:spMkLst>
            <pc:docMk/>
            <pc:sldMk cId="2249021927" sldId="751"/>
            <ac:spMk id="5" creationId="{6379EAA7-A818-71A0-3F36-B8279DBB10FA}"/>
          </ac:spMkLst>
        </pc:spChg>
        <pc:spChg chg="del">
          <ac:chgData name="Matthieu De Mari" userId="dfb708c9-d8dc-439f-9a3b-c772bf4a311c" providerId="ADAL" clId="{AC85625E-3776-4941-99FB-73EC186E06DA}" dt="2023-06-16T06:58:19.659" v="596" actId="478"/>
          <ac:spMkLst>
            <pc:docMk/>
            <pc:sldMk cId="2249021927" sldId="751"/>
            <ac:spMk id="7" creationId="{B2524D99-2B28-029F-09E4-32FB45D52147}"/>
          </ac:spMkLst>
        </pc:spChg>
      </pc:sldChg>
      <pc:sldChg chg="modSp mod">
        <pc:chgData name="Matthieu De Mari" userId="dfb708c9-d8dc-439f-9a3b-c772bf4a311c" providerId="ADAL" clId="{AC85625E-3776-4941-99FB-73EC186E06DA}" dt="2023-06-16T06:58:14.717" v="595" actId="14100"/>
        <pc:sldMkLst>
          <pc:docMk/>
          <pc:sldMk cId="2393023523" sldId="752"/>
        </pc:sldMkLst>
        <pc:spChg chg="mod">
          <ac:chgData name="Matthieu De Mari" userId="dfb708c9-d8dc-439f-9a3b-c772bf4a311c" providerId="ADAL" clId="{AC85625E-3776-4941-99FB-73EC186E06DA}" dt="2023-06-16T06:57:59.478" v="579"/>
          <ac:spMkLst>
            <pc:docMk/>
            <pc:sldMk cId="2393023523" sldId="752"/>
            <ac:spMk id="3" creationId="{CE89A62E-0A02-E5E6-C125-17199041EEA2}"/>
          </ac:spMkLst>
        </pc:spChg>
        <pc:spChg chg="mod">
          <ac:chgData name="Matthieu De Mari" userId="dfb708c9-d8dc-439f-9a3b-c772bf4a311c" providerId="ADAL" clId="{AC85625E-3776-4941-99FB-73EC186E06DA}" dt="2023-06-16T06:58:14.717" v="595" actId="14100"/>
          <ac:spMkLst>
            <pc:docMk/>
            <pc:sldMk cId="2393023523" sldId="752"/>
            <ac:spMk id="7" creationId="{B2524D99-2B28-029F-09E4-32FB45D52147}"/>
          </ac:spMkLst>
        </pc:spChg>
      </pc:sldChg>
      <pc:sldChg chg="modSp mod">
        <pc:chgData name="Matthieu De Mari" userId="dfb708c9-d8dc-439f-9a3b-c772bf4a311c" providerId="ADAL" clId="{AC85625E-3776-4941-99FB-73EC186E06DA}" dt="2023-06-16T06:58:26.724" v="601" actId="20577"/>
        <pc:sldMkLst>
          <pc:docMk/>
          <pc:sldMk cId="97298847" sldId="753"/>
        </pc:sldMkLst>
        <pc:spChg chg="mod">
          <ac:chgData name="Matthieu De Mari" userId="dfb708c9-d8dc-439f-9a3b-c772bf4a311c" providerId="ADAL" clId="{AC85625E-3776-4941-99FB-73EC186E06DA}" dt="2023-06-16T06:58:26.724" v="601" actId="20577"/>
          <ac:spMkLst>
            <pc:docMk/>
            <pc:sldMk cId="97298847" sldId="753"/>
            <ac:spMk id="3" creationId="{CE89A62E-0A02-E5E6-C125-17199041EEA2}"/>
          </ac:spMkLst>
        </pc:spChg>
      </pc:sldChg>
      <pc:sldChg chg="addSp delSp modSp mod">
        <pc:chgData name="Matthieu De Mari" userId="dfb708c9-d8dc-439f-9a3b-c772bf4a311c" providerId="ADAL" clId="{AC85625E-3776-4941-99FB-73EC186E06DA}" dt="2023-06-16T06:58:48.369" v="603"/>
        <pc:sldMkLst>
          <pc:docMk/>
          <pc:sldMk cId="1643227240" sldId="755"/>
        </pc:sldMkLst>
        <pc:spChg chg="add mod">
          <ac:chgData name="Matthieu De Mari" userId="dfb708c9-d8dc-439f-9a3b-c772bf4a311c" providerId="ADAL" clId="{AC85625E-3776-4941-99FB-73EC186E06DA}" dt="2023-06-16T06:58:48.369" v="603"/>
          <ac:spMkLst>
            <pc:docMk/>
            <pc:sldMk cId="1643227240" sldId="755"/>
            <ac:spMk id="6" creationId="{565C3BAC-188D-A8DB-70E8-E63EB5539284}"/>
          </ac:spMkLst>
        </pc:spChg>
        <pc:spChg chg="del">
          <ac:chgData name="Matthieu De Mari" userId="dfb708c9-d8dc-439f-9a3b-c772bf4a311c" providerId="ADAL" clId="{AC85625E-3776-4941-99FB-73EC186E06DA}" dt="2023-06-16T06:58:47.830" v="602" actId="478"/>
          <ac:spMkLst>
            <pc:docMk/>
            <pc:sldMk cId="1643227240" sldId="755"/>
            <ac:spMk id="7" creationId="{F19FEB29-9123-FCF4-AC64-BB016CA60501}"/>
          </ac:spMkLst>
        </pc:spChg>
      </pc:sldChg>
      <pc:sldChg chg="modSp mod">
        <pc:chgData name="Matthieu De Mari" userId="dfb708c9-d8dc-439f-9a3b-c772bf4a311c" providerId="ADAL" clId="{AC85625E-3776-4941-99FB-73EC186E06DA}" dt="2023-06-16T06:59:06.033" v="616" actId="20577"/>
        <pc:sldMkLst>
          <pc:docMk/>
          <pc:sldMk cId="866969377" sldId="756"/>
        </pc:sldMkLst>
        <pc:spChg chg="mod">
          <ac:chgData name="Matthieu De Mari" userId="dfb708c9-d8dc-439f-9a3b-c772bf4a311c" providerId="ADAL" clId="{AC85625E-3776-4941-99FB-73EC186E06DA}" dt="2023-06-16T06:59:06.033" v="616" actId="20577"/>
          <ac:spMkLst>
            <pc:docMk/>
            <pc:sldMk cId="866969377" sldId="756"/>
            <ac:spMk id="3" creationId="{CE89A62E-0A02-E5E6-C125-17199041EEA2}"/>
          </ac:spMkLst>
        </pc:spChg>
      </pc:sldChg>
      <pc:sldChg chg="modSp mod">
        <pc:chgData name="Matthieu De Mari" userId="dfb708c9-d8dc-439f-9a3b-c772bf4a311c" providerId="ADAL" clId="{AC85625E-3776-4941-99FB-73EC186E06DA}" dt="2023-06-15T10:37:15.680" v="9" actId="20577"/>
        <pc:sldMkLst>
          <pc:docMk/>
          <pc:sldMk cId="571242276" sldId="758"/>
        </pc:sldMkLst>
        <pc:spChg chg="mod">
          <ac:chgData name="Matthieu De Mari" userId="dfb708c9-d8dc-439f-9a3b-c772bf4a311c" providerId="ADAL" clId="{AC85625E-3776-4941-99FB-73EC186E06DA}" dt="2023-06-15T10:37:15.680" v="9" actId="20577"/>
          <ac:spMkLst>
            <pc:docMk/>
            <pc:sldMk cId="571242276" sldId="758"/>
            <ac:spMk id="3" creationId="{22FE9C94-E2A2-3EF4-0E00-C6BD6C7A59F7}"/>
          </ac:spMkLst>
        </pc:spChg>
      </pc:sldChg>
      <pc:sldChg chg="modSp mod">
        <pc:chgData name="Matthieu De Mari" userId="dfb708c9-d8dc-439f-9a3b-c772bf4a311c" providerId="ADAL" clId="{AC85625E-3776-4941-99FB-73EC186E06DA}" dt="2023-06-15T10:39:05.432" v="51" actId="20577"/>
        <pc:sldMkLst>
          <pc:docMk/>
          <pc:sldMk cId="1598131875" sldId="759"/>
        </pc:sldMkLst>
        <pc:spChg chg="mod">
          <ac:chgData name="Matthieu De Mari" userId="dfb708c9-d8dc-439f-9a3b-c772bf4a311c" providerId="ADAL" clId="{AC85625E-3776-4941-99FB-73EC186E06DA}" dt="2023-06-15T10:39:05.432" v="51" actId="20577"/>
          <ac:spMkLst>
            <pc:docMk/>
            <pc:sldMk cId="1598131875" sldId="759"/>
            <ac:spMk id="3" creationId="{22FE9C94-E2A2-3EF4-0E00-C6BD6C7A59F7}"/>
          </ac:spMkLst>
        </pc:spChg>
      </pc:sldChg>
      <pc:sldChg chg="modSp mod">
        <pc:chgData name="Matthieu De Mari" userId="dfb708c9-d8dc-439f-9a3b-c772bf4a311c" providerId="ADAL" clId="{AC85625E-3776-4941-99FB-73EC186E06DA}" dt="2023-06-16T06:59:52.521" v="627"/>
        <pc:sldMkLst>
          <pc:docMk/>
          <pc:sldMk cId="1566111724" sldId="762"/>
        </pc:sldMkLst>
        <pc:spChg chg="mod">
          <ac:chgData name="Matthieu De Mari" userId="dfb708c9-d8dc-439f-9a3b-c772bf4a311c" providerId="ADAL" clId="{AC85625E-3776-4941-99FB-73EC186E06DA}" dt="2023-06-16T06:59:52.521" v="627"/>
          <ac:spMkLst>
            <pc:docMk/>
            <pc:sldMk cId="1566111724" sldId="762"/>
            <ac:spMk id="3" creationId="{03A6D8B5-001B-FE1E-61F3-468A2097ADCF}"/>
          </ac:spMkLst>
        </pc:spChg>
      </pc:sldChg>
      <pc:sldChg chg="modSp mod">
        <pc:chgData name="Matthieu De Mari" userId="dfb708c9-d8dc-439f-9a3b-c772bf4a311c" providerId="ADAL" clId="{AC85625E-3776-4941-99FB-73EC186E06DA}" dt="2023-06-16T07:08:36.210" v="710" actId="20577"/>
        <pc:sldMkLst>
          <pc:docMk/>
          <pc:sldMk cId="182620227" sldId="764"/>
        </pc:sldMkLst>
        <pc:spChg chg="mod">
          <ac:chgData name="Matthieu De Mari" userId="dfb708c9-d8dc-439f-9a3b-c772bf4a311c" providerId="ADAL" clId="{AC85625E-3776-4941-99FB-73EC186E06DA}" dt="2023-06-16T07:08:36.210" v="710" actId="20577"/>
          <ac:spMkLst>
            <pc:docMk/>
            <pc:sldMk cId="182620227" sldId="764"/>
            <ac:spMk id="6" creationId="{6683C81D-902D-613B-21D2-7E9DA46F50C1}"/>
          </ac:spMkLst>
        </pc:spChg>
      </pc:sldChg>
      <pc:sldChg chg="modSp mod">
        <pc:chgData name="Matthieu De Mari" userId="dfb708c9-d8dc-439f-9a3b-c772bf4a311c" providerId="ADAL" clId="{AC85625E-3776-4941-99FB-73EC186E06DA}" dt="2023-06-15T10:35:39.521" v="0" actId="113"/>
        <pc:sldMkLst>
          <pc:docMk/>
          <pc:sldMk cId="704537498" sldId="765"/>
        </pc:sldMkLst>
        <pc:spChg chg="mod">
          <ac:chgData name="Matthieu De Mari" userId="dfb708c9-d8dc-439f-9a3b-c772bf4a311c" providerId="ADAL" clId="{AC85625E-3776-4941-99FB-73EC186E06DA}" dt="2023-06-15T10:35:39.521" v="0" actId="113"/>
          <ac:spMkLst>
            <pc:docMk/>
            <pc:sldMk cId="704537498" sldId="765"/>
            <ac:spMk id="6" creationId="{AD1D227D-401B-5C44-3537-464FEC40DB12}"/>
          </ac:spMkLst>
        </pc:spChg>
      </pc:sldChg>
      <pc:sldChg chg="modSp mod">
        <pc:chgData name="Matthieu De Mari" userId="dfb708c9-d8dc-439f-9a3b-c772bf4a311c" providerId="ADAL" clId="{AC85625E-3776-4941-99FB-73EC186E06DA}" dt="2023-06-15T10:35:42.928" v="1" actId="113"/>
        <pc:sldMkLst>
          <pc:docMk/>
          <pc:sldMk cId="15799465" sldId="766"/>
        </pc:sldMkLst>
        <pc:spChg chg="mod">
          <ac:chgData name="Matthieu De Mari" userId="dfb708c9-d8dc-439f-9a3b-c772bf4a311c" providerId="ADAL" clId="{AC85625E-3776-4941-99FB-73EC186E06DA}" dt="2023-06-15T10:35:42.928" v="1" actId="113"/>
          <ac:spMkLst>
            <pc:docMk/>
            <pc:sldMk cId="15799465" sldId="766"/>
            <ac:spMk id="6" creationId="{AD1D227D-401B-5C44-3537-464FEC40DB12}"/>
          </ac:spMkLst>
        </pc:spChg>
      </pc:sldChg>
      <pc:sldChg chg="modSp mod">
        <pc:chgData name="Matthieu De Mari" userId="dfb708c9-d8dc-439f-9a3b-c772bf4a311c" providerId="ADAL" clId="{AC85625E-3776-4941-99FB-73EC186E06DA}" dt="2023-06-15T10:35:46.593" v="2" actId="113"/>
        <pc:sldMkLst>
          <pc:docMk/>
          <pc:sldMk cId="1173007793" sldId="767"/>
        </pc:sldMkLst>
        <pc:spChg chg="mod">
          <ac:chgData name="Matthieu De Mari" userId="dfb708c9-d8dc-439f-9a3b-c772bf4a311c" providerId="ADAL" clId="{AC85625E-3776-4941-99FB-73EC186E06DA}" dt="2023-06-15T10:35:46.593" v="2" actId="113"/>
          <ac:spMkLst>
            <pc:docMk/>
            <pc:sldMk cId="1173007793" sldId="767"/>
            <ac:spMk id="6" creationId="{AD1D227D-401B-5C44-3537-464FEC40DB12}"/>
          </ac:spMkLst>
        </pc:spChg>
      </pc:sldChg>
      <pc:sldChg chg="modSp mod">
        <pc:chgData name="Matthieu De Mari" userId="dfb708c9-d8dc-439f-9a3b-c772bf4a311c" providerId="ADAL" clId="{AC85625E-3776-4941-99FB-73EC186E06DA}" dt="2023-06-15T10:35:55.818" v="3" actId="113"/>
        <pc:sldMkLst>
          <pc:docMk/>
          <pc:sldMk cId="1961599379" sldId="768"/>
        </pc:sldMkLst>
        <pc:spChg chg="mod">
          <ac:chgData name="Matthieu De Mari" userId="dfb708c9-d8dc-439f-9a3b-c772bf4a311c" providerId="ADAL" clId="{AC85625E-3776-4941-99FB-73EC186E06DA}" dt="2023-06-15T10:35:55.818" v="3" actId="113"/>
          <ac:spMkLst>
            <pc:docMk/>
            <pc:sldMk cId="1961599379" sldId="768"/>
            <ac:spMk id="6" creationId="{AD1D227D-401B-5C44-3537-464FEC40DB12}"/>
          </ac:spMkLst>
        </pc:spChg>
      </pc:sldChg>
      <pc:sldChg chg="modSp mod">
        <pc:chgData name="Matthieu De Mari" userId="dfb708c9-d8dc-439f-9a3b-c772bf4a311c" providerId="ADAL" clId="{AC85625E-3776-4941-99FB-73EC186E06DA}" dt="2023-06-15T10:36:47.235" v="8" actId="20577"/>
        <pc:sldMkLst>
          <pc:docMk/>
          <pc:sldMk cId="3692380720" sldId="770"/>
        </pc:sldMkLst>
        <pc:spChg chg="mod">
          <ac:chgData name="Matthieu De Mari" userId="dfb708c9-d8dc-439f-9a3b-c772bf4a311c" providerId="ADAL" clId="{AC85625E-3776-4941-99FB-73EC186E06DA}" dt="2023-06-15T10:36:47.235" v="8" actId="20577"/>
          <ac:spMkLst>
            <pc:docMk/>
            <pc:sldMk cId="3692380720" sldId="770"/>
            <ac:spMk id="3" creationId="{D8E11F79-FF9C-E1A0-6116-34642E5A157A}"/>
          </ac:spMkLst>
        </pc:spChg>
      </pc:sldChg>
    </pc:docChg>
  </pc:docChgLst>
  <pc:docChgLst>
    <pc:chgData name="Matthieu De Mari" userId="dfb708c9-d8dc-439f-9a3b-c772bf4a311c" providerId="ADAL" clId="{8EE40018-26BD-4A7B-8D17-70AC8417C2D0}"/>
    <pc:docChg chg="undo custSel addSld delSld modSld sldOrd addSection delSection modSection">
      <pc:chgData name="Matthieu De Mari" userId="dfb708c9-d8dc-439f-9a3b-c772bf4a311c" providerId="ADAL" clId="{8EE40018-26BD-4A7B-8D17-70AC8417C2D0}" dt="2022-12-05T10:10:00.559" v="8297" actId="17846"/>
      <pc:docMkLst>
        <pc:docMk/>
      </pc:docMkLst>
      <pc:sldChg chg="modSp mod">
        <pc:chgData name="Matthieu De Mari" userId="dfb708c9-d8dc-439f-9a3b-c772bf4a311c" providerId="ADAL" clId="{8EE40018-26BD-4A7B-8D17-70AC8417C2D0}" dt="2022-11-16T06:55:04.205" v="66" actId="20577"/>
        <pc:sldMkLst>
          <pc:docMk/>
          <pc:sldMk cId="3442501962" sldId="257"/>
        </pc:sldMkLst>
        <pc:spChg chg="mod">
          <ac:chgData name="Matthieu De Mari" userId="dfb708c9-d8dc-439f-9a3b-c772bf4a311c" providerId="ADAL" clId="{8EE40018-26BD-4A7B-8D17-70AC8417C2D0}" dt="2022-11-16T06:53:53.988" v="14" actId="20577"/>
          <ac:spMkLst>
            <pc:docMk/>
            <pc:sldMk cId="3442501962" sldId="257"/>
            <ac:spMk id="2" creationId="{49D40417-A4D3-4CE8-96E7-708E2439AE7B}"/>
          </ac:spMkLst>
        </pc:spChg>
        <pc:spChg chg="mod">
          <ac:chgData name="Matthieu De Mari" userId="dfb708c9-d8dc-439f-9a3b-c772bf4a311c" providerId="ADAL" clId="{8EE40018-26BD-4A7B-8D17-70AC8417C2D0}" dt="2022-11-16T06:55:04.205" v="66" actId="20577"/>
          <ac:spMkLst>
            <pc:docMk/>
            <pc:sldMk cId="3442501962" sldId="257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556835968" sldId="261"/>
        </pc:sldMkLst>
      </pc:sldChg>
      <pc:sldChg chg="add delCm">
        <pc:chgData name="Matthieu De Mari" userId="dfb708c9-d8dc-439f-9a3b-c772bf4a311c" providerId="ADAL" clId="{8EE40018-26BD-4A7B-8D17-70AC8417C2D0}" dt="2022-11-16T07:44:41.604" v="4058"/>
        <pc:sldMkLst>
          <pc:docMk/>
          <pc:sldMk cId="3338565690" sldId="264"/>
        </pc:sldMkLst>
      </pc:sldChg>
      <pc:sldChg chg="modSp mod">
        <pc:chgData name="Matthieu De Mari" userId="dfb708c9-d8dc-439f-9a3b-c772bf4a311c" providerId="ADAL" clId="{8EE40018-26BD-4A7B-8D17-70AC8417C2D0}" dt="2022-11-16T06:54:47.612" v="47" actId="20577"/>
        <pc:sldMkLst>
          <pc:docMk/>
          <pc:sldMk cId="1893873068" sldId="266"/>
        </pc:sldMkLst>
        <pc:spChg chg="mod">
          <ac:chgData name="Matthieu De Mari" userId="dfb708c9-d8dc-439f-9a3b-c772bf4a311c" providerId="ADAL" clId="{8EE40018-26BD-4A7B-8D17-70AC8417C2D0}" dt="2022-11-16T06:54:47.612" v="47" actId="20577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8EE40018-26BD-4A7B-8D17-70AC8417C2D0}" dt="2022-11-16T06:54:56.797" v="60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8EE40018-26BD-4A7B-8D17-70AC8417C2D0}" dt="2022-11-16T06:54:56.797" v="60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969289828" sldId="27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543657650" sldId="273"/>
        </pc:sldMkLst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687792543" sldId="275"/>
        </pc:sldMkLst>
      </pc:sldChg>
      <pc:sldChg chg="addSp delSp modSp add mod chgLayout">
        <pc:chgData name="Matthieu De Mari" userId="dfb708c9-d8dc-439f-9a3b-c772bf4a311c" providerId="ADAL" clId="{8EE40018-26BD-4A7B-8D17-70AC8417C2D0}" dt="2022-11-16T09:39:48.465" v="8121" actId="478"/>
        <pc:sldMkLst>
          <pc:docMk/>
          <pc:sldMk cId="1694737057" sldId="276"/>
        </pc:sldMkLst>
        <pc:spChg chg="mod ord">
          <ac:chgData name="Matthieu De Mari" userId="dfb708c9-d8dc-439f-9a3b-c772bf4a311c" providerId="ADAL" clId="{8EE40018-26BD-4A7B-8D17-70AC8417C2D0}" dt="2022-11-16T09:39:42.812" v="8115" actId="700"/>
          <ac:spMkLst>
            <pc:docMk/>
            <pc:sldMk cId="1694737057" sldId="276"/>
            <ac:spMk id="2" creationId="{9D47626C-E353-4DDB-8BFA-C92B0BFB9FBE}"/>
          </ac:spMkLst>
        </pc:spChg>
        <pc:spChg chg="mod ord">
          <ac:chgData name="Matthieu De Mari" userId="dfb708c9-d8dc-439f-9a3b-c772bf4a311c" providerId="ADAL" clId="{8EE40018-26BD-4A7B-8D17-70AC8417C2D0}" dt="2022-11-16T09:39:46.249" v="8120" actId="27636"/>
          <ac:spMkLst>
            <pc:docMk/>
            <pc:sldMk cId="1694737057" sldId="276"/>
            <ac:spMk id="3" creationId="{C9C64C1D-F89A-4578-B4F7-6181FAC67178}"/>
          </ac:spMkLst>
        </pc:spChg>
        <pc:spChg chg="add del mod ord">
          <ac:chgData name="Matthieu De Mari" userId="dfb708c9-d8dc-439f-9a3b-c772bf4a311c" providerId="ADAL" clId="{8EE40018-26BD-4A7B-8D17-70AC8417C2D0}" dt="2022-11-16T09:39:48.465" v="8121" actId="478"/>
          <ac:spMkLst>
            <pc:docMk/>
            <pc:sldMk cId="1694737057" sldId="276"/>
            <ac:spMk id="9" creationId="{CC3C668D-AB02-00DE-3408-BD63DC881DF4}"/>
          </ac:spMkLst>
        </pc:spChg>
        <pc:graphicFrameChg chg="del">
          <ac:chgData name="Matthieu De Mari" userId="dfb708c9-d8dc-439f-9a3b-c772bf4a311c" providerId="ADAL" clId="{8EE40018-26BD-4A7B-8D17-70AC8417C2D0}" dt="2022-11-16T09:25:35.314" v="7615" actId="478"/>
          <ac:graphicFrameMkLst>
            <pc:docMk/>
            <pc:sldMk cId="1694737057" sldId="276"/>
            <ac:graphicFrameMk id="6" creationId="{98D1E9F9-BF69-4D73-B742-5976F3A45C73}"/>
          </ac:graphicFrameMkLst>
        </pc:graphicFrameChg>
        <pc:picChg chg="add mod">
          <ac:chgData name="Matthieu De Mari" userId="dfb708c9-d8dc-439f-9a3b-c772bf4a311c" providerId="ADAL" clId="{8EE40018-26BD-4A7B-8D17-70AC8417C2D0}" dt="2022-11-16T09:28:34.314" v="7831" actId="1076"/>
          <ac:picMkLst>
            <pc:docMk/>
            <pc:sldMk cId="1694737057" sldId="276"/>
            <ac:picMk id="5" creationId="{2D6A91BF-E1F7-E9E5-EBE1-51D5DEB7190C}"/>
          </ac:picMkLst>
        </pc:picChg>
        <pc:picChg chg="add mod">
          <ac:chgData name="Matthieu De Mari" userId="dfb708c9-d8dc-439f-9a3b-c772bf4a311c" providerId="ADAL" clId="{8EE40018-26BD-4A7B-8D17-70AC8417C2D0}" dt="2022-11-16T09:28:31.682" v="7830" actId="14100"/>
          <ac:picMkLst>
            <pc:docMk/>
            <pc:sldMk cId="1694737057" sldId="276"/>
            <ac:picMk id="8" creationId="{27DD679B-9F39-744F-5FC7-F4FE5219B703}"/>
          </ac:picMkLst>
        </pc:picChg>
        <pc:picChg chg="del">
          <ac:chgData name="Matthieu De Mari" userId="dfb708c9-d8dc-439f-9a3b-c772bf4a311c" providerId="ADAL" clId="{8EE40018-26BD-4A7B-8D17-70AC8417C2D0}" dt="2022-11-16T09:25:36.109" v="7616" actId="478"/>
          <ac:picMkLst>
            <pc:docMk/>
            <pc:sldMk cId="1694737057" sldId="276"/>
            <ac:picMk id="2050" creationId="{AA857DA4-6482-408E-B3E3-796AE2050B23}"/>
          </ac:picMkLst>
        </pc:picChg>
        <pc:picChg chg="mod">
          <ac:chgData name="Matthieu De Mari" userId="dfb708c9-d8dc-439f-9a3b-c772bf4a311c" providerId="ADAL" clId="{8EE40018-26BD-4A7B-8D17-70AC8417C2D0}" dt="2022-11-16T09:28:07.392" v="7823" actId="1076"/>
          <ac:picMkLst>
            <pc:docMk/>
            <pc:sldMk cId="1694737057" sldId="276"/>
            <ac:picMk id="2052" creationId="{B6F46F7C-7D06-4F1E-91FE-6F09A6E4B960}"/>
          </ac:picMkLst>
        </pc:picChg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1852878019" sldId="276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55509003" sldId="278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873470932" sldId="280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477464442" sldId="28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4219540979" sldId="282"/>
        </pc:sldMkLst>
      </pc:sldChg>
      <pc:sldChg chg="modSp del mod">
        <pc:chgData name="Matthieu De Mari" userId="dfb708c9-d8dc-439f-9a3b-c772bf4a311c" providerId="ADAL" clId="{8EE40018-26BD-4A7B-8D17-70AC8417C2D0}" dt="2022-11-16T06:55:05.435" v="67" actId="47"/>
        <pc:sldMkLst>
          <pc:docMk/>
          <pc:sldMk cId="2071167148" sldId="284"/>
        </pc:sldMkLst>
        <pc:spChg chg="mod">
          <ac:chgData name="Matthieu De Mari" userId="dfb708c9-d8dc-439f-9a3b-c772bf4a311c" providerId="ADAL" clId="{8EE40018-26BD-4A7B-8D17-70AC8417C2D0}" dt="2022-11-16T06:53:55.915" v="16" actId="20577"/>
          <ac:spMkLst>
            <pc:docMk/>
            <pc:sldMk cId="2071167148" sldId="284"/>
            <ac:spMk id="2" creationId="{49D40417-A4D3-4CE8-96E7-708E2439AE7B}"/>
          </ac:spMkLst>
        </pc:spChg>
        <pc:spChg chg="mod">
          <ac:chgData name="Matthieu De Mari" userId="dfb708c9-d8dc-439f-9a3b-c772bf4a311c" providerId="ADAL" clId="{8EE40018-26BD-4A7B-8D17-70AC8417C2D0}" dt="2022-11-16T06:55:01.339" v="63" actId="20577"/>
          <ac:spMkLst>
            <pc:docMk/>
            <pc:sldMk cId="2071167148" sldId="284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3743280645" sldId="285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2640130553" sldId="286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356285317" sldId="289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473860244" sldId="290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90213158" sldId="291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717810270" sldId="292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783948156" sldId="293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4179829315" sldId="29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709624762" sldId="29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76857052" sldId="297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1885656403" sldId="298"/>
        </pc:sldMkLst>
      </pc:sldChg>
      <pc:sldChg chg="modSp add mod">
        <pc:chgData name="Matthieu De Mari" userId="dfb708c9-d8dc-439f-9a3b-c772bf4a311c" providerId="ADAL" clId="{8EE40018-26BD-4A7B-8D17-70AC8417C2D0}" dt="2022-11-16T09:24:19.651" v="7542" actId="207"/>
        <pc:sldMkLst>
          <pc:docMk/>
          <pc:sldMk cId="2161190178" sldId="299"/>
        </pc:sldMkLst>
        <pc:spChg chg="mod">
          <ac:chgData name="Matthieu De Mari" userId="dfb708c9-d8dc-439f-9a3b-c772bf4a311c" providerId="ADAL" clId="{8EE40018-26BD-4A7B-8D17-70AC8417C2D0}" dt="2022-11-16T09:22:21.351" v="7479"/>
          <ac:spMkLst>
            <pc:docMk/>
            <pc:sldMk cId="2161190178" sldId="299"/>
            <ac:spMk id="2" creationId="{97C38712-EB65-4616-96D6-33BA9B87C8D3}"/>
          </ac:spMkLst>
        </pc:spChg>
        <pc:spChg chg="mod">
          <ac:chgData name="Matthieu De Mari" userId="dfb708c9-d8dc-439f-9a3b-c772bf4a311c" providerId="ADAL" clId="{8EE40018-26BD-4A7B-8D17-70AC8417C2D0}" dt="2022-11-16T09:22:51.801" v="7494" actId="20577"/>
          <ac:spMkLst>
            <pc:docMk/>
            <pc:sldMk cId="2161190178" sldId="299"/>
            <ac:spMk id="4" creationId="{5399EDF6-A627-45EA-8B4E-4EB7B5AECE32}"/>
          </ac:spMkLst>
        </pc:spChg>
        <pc:spChg chg="mod">
          <ac:chgData name="Matthieu De Mari" userId="dfb708c9-d8dc-439f-9a3b-c772bf4a311c" providerId="ADAL" clId="{8EE40018-26BD-4A7B-8D17-70AC8417C2D0}" dt="2022-11-16T09:24:19.651" v="7542" actId="207"/>
          <ac:spMkLst>
            <pc:docMk/>
            <pc:sldMk cId="2161190178" sldId="299"/>
            <ac:spMk id="8" creationId="{317EBCDF-AF94-4764-9BFD-2B84E5C3F6C5}"/>
          </ac:spMkLst>
        </pc:spChg>
        <pc:graphicFrameChg chg="mod">
          <ac:chgData name="Matthieu De Mari" userId="dfb708c9-d8dc-439f-9a3b-c772bf4a311c" providerId="ADAL" clId="{8EE40018-26BD-4A7B-8D17-70AC8417C2D0}" dt="2022-11-16T09:22:38.881" v="7487" actId="20577"/>
          <ac:graphicFrameMkLst>
            <pc:docMk/>
            <pc:sldMk cId="2161190178" sldId="299"/>
            <ac:graphicFrameMk id="7" creationId="{BA152880-B18E-4280-B4E6-A8C33492EC97}"/>
          </ac:graphicFrameMkLst>
        </pc:graphicFrameChg>
        <pc:graphicFrameChg chg="mod">
          <ac:chgData name="Matthieu De Mari" userId="dfb708c9-d8dc-439f-9a3b-c772bf4a311c" providerId="ADAL" clId="{8EE40018-26BD-4A7B-8D17-70AC8417C2D0}" dt="2022-11-16T09:22:31.561" v="7483" actId="20577"/>
          <ac:graphicFrameMkLst>
            <pc:docMk/>
            <pc:sldMk cId="2161190178" sldId="299"/>
            <ac:graphicFrameMk id="9" creationId="{7E787324-96AB-4EB4-9953-71DB07B4865D}"/>
          </ac:graphicFrameMkLst>
        </pc:graphicFrameChg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768793426" sldId="29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02380433" sldId="300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02284175" sldId="301"/>
        </pc:sldMkLst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1547433389" sldId="302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335250243" sldId="303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49456406" sldId="305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917974936" sldId="307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2278752964" sldId="309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317882412" sldId="310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051144984" sldId="311"/>
        </pc:sldMkLst>
      </pc:sldChg>
      <pc:sldChg chg="delSp modSp add mod ord">
        <pc:chgData name="Matthieu De Mari" userId="dfb708c9-d8dc-439f-9a3b-c772bf4a311c" providerId="ADAL" clId="{8EE40018-26BD-4A7B-8D17-70AC8417C2D0}" dt="2022-11-16T09:35:21.416" v="8065" actId="5793"/>
        <pc:sldMkLst>
          <pc:docMk/>
          <pc:sldMk cId="585312994" sldId="313"/>
        </pc:sldMkLst>
        <pc:spChg chg="mod">
          <ac:chgData name="Matthieu De Mari" userId="dfb708c9-d8dc-439f-9a3b-c772bf4a311c" providerId="ADAL" clId="{8EE40018-26BD-4A7B-8D17-70AC8417C2D0}" dt="2022-11-16T09:24:05.950" v="7538"/>
          <ac:spMkLst>
            <pc:docMk/>
            <pc:sldMk cId="585312994" sldId="313"/>
            <ac:spMk id="2" creationId="{A444AB6F-5999-4074-9E40-17BB01C5731A}"/>
          </ac:spMkLst>
        </pc:spChg>
        <pc:spChg chg="mod">
          <ac:chgData name="Matthieu De Mari" userId="dfb708c9-d8dc-439f-9a3b-c772bf4a311c" providerId="ADAL" clId="{8EE40018-26BD-4A7B-8D17-70AC8417C2D0}" dt="2022-11-16T09:35:21.416" v="8065" actId="5793"/>
          <ac:spMkLst>
            <pc:docMk/>
            <pc:sldMk cId="585312994" sldId="313"/>
            <ac:spMk id="3" creationId="{8498DCDA-D7C7-42F2-ACC9-65962DF9399D}"/>
          </ac:spMkLst>
        </pc:spChg>
        <pc:spChg chg="mod">
          <ac:chgData name="Matthieu De Mari" userId="dfb708c9-d8dc-439f-9a3b-c772bf4a311c" providerId="ADAL" clId="{8EE40018-26BD-4A7B-8D17-70AC8417C2D0}" dt="2022-11-16T09:25:01.010" v="7610" actId="403"/>
          <ac:spMkLst>
            <pc:docMk/>
            <pc:sldMk cId="585312994" sldId="313"/>
            <ac:spMk id="5" creationId="{A6F6A81F-02D6-412C-BA11-892D93F00BCB}"/>
          </ac:spMkLst>
        </pc:spChg>
        <pc:spChg chg="del mod">
          <ac:chgData name="Matthieu De Mari" userId="dfb708c9-d8dc-439f-9a3b-c772bf4a311c" providerId="ADAL" clId="{8EE40018-26BD-4A7B-8D17-70AC8417C2D0}" dt="2022-11-16T09:25:15.790" v="7613" actId="478"/>
          <ac:spMkLst>
            <pc:docMk/>
            <pc:sldMk cId="585312994" sldId="313"/>
            <ac:spMk id="7" creationId="{658495B9-7D81-4995-BE71-C827D37C7801}"/>
          </ac:spMkLst>
        </pc:spChg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666448182" sldId="313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701431758" sldId="314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813469429" sldId="31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19476332" sldId="31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133188960" sldId="317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13491245" sldId="31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9927457" sldId="31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868347224" sldId="320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901421326" sldId="32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86318379" sldId="322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35785749" sldId="323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73807039" sldId="324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026304390" sldId="32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4144845603" sldId="32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128704617" sldId="32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228181526" sldId="32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086607777" sldId="331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3744088925" sldId="332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1824898086" sldId="33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704706604" sldId="33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503014896" sldId="33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757180629" sldId="338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251712844" sldId="339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00047863" sldId="341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607475250" sldId="34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202386436" sldId="343"/>
        </pc:sldMkLst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4222503966" sldId="345"/>
        </pc:sldMkLst>
      </pc:sldChg>
      <pc:sldChg chg="modSp add del mod">
        <pc:chgData name="Matthieu De Mari" userId="dfb708c9-d8dc-439f-9a3b-c772bf4a311c" providerId="ADAL" clId="{8EE40018-26BD-4A7B-8D17-70AC8417C2D0}" dt="2022-11-16T06:54:26.067" v="3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8EE40018-26BD-4A7B-8D17-70AC8417C2D0}" dt="2022-11-16T06:54:19.175" v="32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8EE40018-26BD-4A7B-8D17-70AC8417C2D0}" dt="2022-11-16T06:54:21.725" v="35" actId="20577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8EE40018-26BD-4A7B-8D17-70AC8417C2D0}" dt="2022-11-16T06:54:26.067" v="39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2606749" sldId="350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8855396" sldId="35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5123530" sldId="353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4430080" sldId="354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30765258" sldId="35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0566505" sldId="35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51041797" sldId="357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341017383" sldId="35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843036564" sldId="360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543635220" sldId="36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67323081" sldId="36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557491043" sldId="365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137941" sldId="366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759705435" sldId="367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578341878" sldId="36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979488587" sldId="369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954723006" sldId="371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007393074" sldId="372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039951211" sldId="37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74715825" sldId="37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1113800729" sldId="376"/>
        </pc:sldMkLst>
      </pc:sldChg>
      <pc:sldChg chg="modSp mod">
        <pc:chgData name="Matthieu De Mari" userId="dfb708c9-d8dc-439f-9a3b-c772bf4a311c" providerId="ADAL" clId="{8EE40018-26BD-4A7B-8D17-70AC8417C2D0}" dt="2022-11-16T06:53:49.572" v="12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8EE40018-26BD-4A7B-8D17-70AC8417C2D0}" dt="2022-11-16T06:53:49.572" v="12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addSp delSp modSp new mod modClrScheme chgLayout">
        <pc:chgData name="Matthieu De Mari" userId="dfb708c9-d8dc-439f-9a3b-c772bf4a311c" providerId="ADAL" clId="{8EE40018-26BD-4A7B-8D17-70AC8417C2D0}" dt="2022-11-16T08:24:22.958" v="6974" actId="20577"/>
        <pc:sldMkLst>
          <pc:docMk/>
          <pc:sldMk cId="2102240919" sldId="378"/>
        </pc:sldMkLst>
        <pc:spChg chg="mod ord">
          <ac:chgData name="Matthieu De Mari" userId="dfb708c9-d8dc-439f-9a3b-c772bf4a311c" providerId="ADAL" clId="{8EE40018-26BD-4A7B-8D17-70AC8417C2D0}" dt="2022-11-16T07:03:47.158" v="474" actId="700"/>
          <ac:spMkLst>
            <pc:docMk/>
            <pc:sldMk cId="2102240919" sldId="378"/>
            <ac:spMk id="2" creationId="{2B31A71E-22EF-7351-69C3-49A12FF0C15F}"/>
          </ac:spMkLst>
        </pc:spChg>
        <pc:spChg chg="del mod ord">
          <ac:chgData name="Matthieu De Mari" userId="dfb708c9-d8dc-439f-9a3b-c772bf4a311c" providerId="ADAL" clId="{8EE40018-26BD-4A7B-8D17-70AC8417C2D0}" dt="2022-11-16T06:58:33.414" v="93" actId="700"/>
          <ac:spMkLst>
            <pc:docMk/>
            <pc:sldMk cId="2102240919" sldId="378"/>
            <ac:spMk id="3" creationId="{64BCEB0E-ED6B-BD29-AFB3-ACC028F6A900}"/>
          </ac:spMkLst>
        </pc:spChg>
        <pc:spChg chg="add mod ord">
          <ac:chgData name="Matthieu De Mari" userId="dfb708c9-d8dc-439f-9a3b-c772bf4a311c" providerId="ADAL" clId="{8EE40018-26BD-4A7B-8D17-70AC8417C2D0}" dt="2022-11-16T08:24:22.958" v="6974" actId="20577"/>
          <ac:spMkLst>
            <pc:docMk/>
            <pc:sldMk cId="2102240919" sldId="378"/>
            <ac:spMk id="4" creationId="{61167C31-41F1-58EC-49B1-BE1AF7A8E13D}"/>
          </ac:spMkLst>
        </pc:spChg>
        <pc:spChg chg="add del mod ord">
          <ac:chgData name="Matthieu De Mari" userId="dfb708c9-d8dc-439f-9a3b-c772bf4a311c" providerId="ADAL" clId="{8EE40018-26BD-4A7B-8D17-70AC8417C2D0}" dt="2022-11-16T07:01:56.913" v="428" actId="478"/>
          <ac:spMkLst>
            <pc:docMk/>
            <pc:sldMk cId="2102240919" sldId="378"/>
            <ac:spMk id="5" creationId="{2E7EA135-DBC0-7020-F0E4-D357ACFA2107}"/>
          </ac:spMkLst>
        </pc:spChg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36780210" sldId="378"/>
        </pc:sldMkLst>
      </pc:sldChg>
      <pc:sldChg chg="modSp new mod">
        <pc:chgData name="Matthieu De Mari" userId="dfb708c9-d8dc-439f-9a3b-c772bf4a311c" providerId="ADAL" clId="{8EE40018-26BD-4A7B-8D17-70AC8417C2D0}" dt="2022-11-16T07:12:14.976" v="1312" actId="20577"/>
        <pc:sldMkLst>
          <pc:docMk/>
          <pc:sldMk cId="2869851827" sldId="379"/>
        </pc:sldMkLst>
        <pc:spChg chg="mod">
          <ac:chgData name="Matthieu De Mari" userId="dfb708c9-d8dc-439f-9a3b-c772bf4a311c" providerId="ADAL" clId="{8EE40018-26BD-4A7B-8D17-70AC8417C2D0}" dt="2022-11-16T07:07:12.075" v="604" actId="20577"/>
          <ac:spMkLst>
            <pc:docMk/>
            <pc:sldMk cId="2869851827" sldId="379"/>
            <ac:spMk id="2" creationId="{F2941CB0-8783-AFA5-4679-4A0C84678455}"/>
          </ac:spMkLst>
        </pc:spChg>
        <pc:spChg chg="mod">
          <ac:chgData name="Matthieu De Mari" userId="dfb708c9-d8dc-439f-9a3b-c772bf4a311c" providerId="ADAL" clId="{8EE40018-26BD-4A7B-8D17-70AC8417C2D0}" dt="2022-11-16T07:12:14.976" v="1312" actId="20577"/>
          <ac:spMkLst>
            <pc:docMk/>
            <pc:sldMk cId="2869851827" sldId="379"/>
            <ac:spMk id="3" creationId="{D75CBEFE-1E34-9689-F127-9C649BD6EACA}"/>
          </ac:spMkLst>
        </pc:spChg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3686470996" sldId="37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7:21:24.039" v="1562" actId="1076"/>
        <pc:sldMkLst>
          <pc:docMk/>
          <pc:sldMk cId="1174628089" sldId="380"/>
        </pc:sldMkLst>
        <pc:spChg chg="mod ord">
          <ac:chgData name="Matthieu De Mari" userId="dfb708c9-d8dc-439f-9a3b-c772bf4a311c" providerId="ADAL" clId="{8EE40018-26BD-4A7B-8D17-70AC8417C2D0}" dt="2022-11-16T07:17:12.679" v="1534" actId="700"/>
          <ac:spMkLst>
            <pc:docMk/>
            <pc:sldMk cId="1174628089" sldId="380"/>
            <ac:spMk id="2" creationId="{5876F96E-2941-74BC-F17E-3EE0BC3A9471}"/>
          </ac:spMkLst>
        </pc:spChg>
        <pc:spChg chg="del mod ord">
          <ac:chgData name="Matthieu De Mari" userId="dfb708c9-d8dc-439f-9a3b-c772bf4a311c" providerId="ADAL" clId="{8EE40018-26BD-4A7B-8D17-70AC8417C2D0}" dt="2022-11-16T07:13:17.951" v="1334" actId="700"/>
          <ac:spMkLst>
            <pc:docMk/>
            <pc:sldMk cId="1174628089" sldId="380"/>
            <ac:spMk id="3" creationId="{B7E34928-0B58-727A-C1C8-5FE142F6CF31}"/>
          </ac:spMkLst>
        </pc:spChg>
        <pc:spChg chg="add mod ord">
          <ac:chgData name="Matthieu De Mari" userId="dfb708c9-d8dc-439f-9a3b-c772bf4a311c" providerId="ADAL" clId="{8EE40018-26BD-4A7B-8D17-70AC8417C2D0}" dt="2022-11-16T07:17:24.072" v="1538" actId="14100"/>
          <ac:spMkLst>
            <pc:docMk/>
            <pc:sldMk cId="1174628089" sldId="380"/>
            <ac:spMk id="4" creationId="{9153A28C-95D3-2045-78E8-BEAFD0347A89}"/>
          </ac:spMkLst>
        </pc:spChg>
        <pc:spChg chg="add del mod ord">
          <ac:chgData name="Matthieu De Mari" userId="dfb708c9-d8dc-439f-9a3b-c772bf4a311c" providerId="ADAL" clId="{8EE40018-26BD-4A7B-8D17-70AC8417C2D0}" dt="2022-11-16T07:13:41.635" v="1416" actId="478"/>
          <ac:spMkLst>
            <pc:docMk/>
            <pc:sldMk cId="1174628089" sldId="380"/>
            <ac:spMk id="5" creationId="{53A47B7E-628D-E95F-3840-DB22A5816440}"/>
          </ac:spMkLst>
        </pc:spChg>
        <pc:picChg chg="add mod">
          <ac:chgData name="Matthieu De Mari" userId="dfb708c9-d8dc-439f-9a3b-c772bf4a311c" providerId="ADAL" clId="{8EE40018-26BD-4A7B-8D17-70AC8417C2D0}" dt="2022-11-16T07:21:09.388" v="1556" actId="14100"/>
          <ac:picMkLst>
            <pc:docMk/>
            <pc:sldMk cId="1174628089" sldId="380"/>
            <ac:picMk id="7" creationId="{B56C8823-C103-3CE1-B38D-3C48663B4AE1}"/>
          </ac:picMkLst>
        </pc:picChg>
        <pc:picChg chg="add mod modCrop">
          <ac:chgData name="Matthieu De Mari" userId="dfb708c9-d8dc-439f-9a3b-c772bf4a311c" providerId="ADAL" clId="{8EE40018-26BD-4A7B-8D17-70AC8417C2D0}" dt="2022-11-16T07:21:24.039" v="1562" actId="1076"/>
          <ac:picMkLst>
            <pc:docMk/>
            <pc:sldMk cId="1174628089" sldId="380"/>
            <ac:picMk id="9" creationId="{27054BCD-226C-642D-79D1-F83C787B61FB}"/>
          </ac:picMkLst>
        </pc:picChg>
        <pc:picChg chg="add mod">
          <ac:chgData name="Matthieu De Mari" userId="dfb708c9-d8dc-439f-9a3b-c772bf4a311c" providerId="ADAL" clId="{8EE40018-26BD-4A7B-8D17-70AC8417C2D0}" dt="2022-11-16T07:21:21.111" v="1561" actId="1076"/>
          <ac:picMkLst>
            <pc:docMk/>
            <pc:sldMk cId="1174628089" sldId="380"/>
            <ac:picMk id="11" creationId="{3E899614-E0B3-FF83-C910-37419D7FD44A}"/>
          </ac:picMkLst>
        </pc:pic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5897880" sldId="380"/>
        </pc:sldMkLst>
      </pc:sldChg>
      <pc:sldChg chg="modSp new mod">
        <pc:chgData name="Matthieu De Mari" userId="dfb708c9-d8dc-439f-9a3b-c772bf4a311c" providerId="ADAL" clId="{8EE40018-26BD-4A7B-8D17-70AC8417C2D0}" dt="2022-11-16T07:26:46.200" v="2346" actId="27636"/>
        <pc:sldMkLst>
          <pc:docMk/>
          <pc:sldMk cId="1027151186" sldId="381"/>
        </pc:sldMkLst>
        <pc:spChg chg="mod">
          <ac:chgData name="Matthieu De Mari" userId="dfb708c9-d8dc-439f-9a3b-c772bf4a311c" providerId="ADAL" clId="{8EE40018-26BD-4A7B-8D17-70AC8417C2D0}" dt="2022-11-16T07:21:52.491" v="1571" actId="20577"/>
          <ac:spMkLst>
            <pc:docMk/>
            <pc:sldMk cId="1027151186" sldId="381"/>
            <ac:spMk id="2" creationId="{D9587710-E994-858C-736B-B256E5D31B1B}"/>
          </ac:spMkLst>
        </pc:spChg>
        <pc:spChg chg="mod">
          <ac:chgData name="Matthieu De Mari" userId="dfb708c9-d8dc-439f-9a3b-c772bf4a311c" providerId="ADAL" clId="{8EE40018-26BD-4A7B-8D17-70AC8417C2D0}" dt="2022-11-16T07:26:46.200" v="2346" actId="27636"/>
          <ac:spMkLst>
            <pc:docMk/>
            <pc:sldMk cId="1027151186" sldId="381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42.327" v="41" actId="47"/>
        <pc:sldMkLst>
          <pc:docMk/>
          <pc:sldMk cId="1174542860" sldId="38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70210852" sldId="382"/>
        </pc:sldMkLst>
      </pc:sldChg>
      <pc:sldChg chg="modSp add mod">
        <pc:chgData name="Matthieu De Mari" userId="dfb708c9-d8dc-439f-9a3b-c772bf4a311c" providerId="ADAL" clId="{8EE40018-26BD-4A7B-8D17-70AC8417C2D0}" dt="2022-11-16T07:30:23.615" v="2881" actId="20577"/>
        <pc:sldMkLst>
          <pc:docMk/>
          <pc:sldMk cId="2668007958" sldId="382"/>
        </pc:sldMkLst>
        <pc:spChg chg="mod">
          <ac:chgData name="Matthieu De Mari" userId="dfb708c9-d8dc-439f-9a3b-c772bf4a311c" providerId="ADAL" clId="{8EE40018-26BD-4A7B-8D17-70AC8417C2D0}" dt="2022-11-16T07:30:23.615" v="2881" actId="20577"/>
          <ac:spMkLst>
            <pc:docMk/>
            <pc:sldMk cId="2668007958" sldId="382"/>
            <ac:spMk id="3" creationId="{EF77FA4B-0B20-5BC7-9427-1BB2CFAA30B3}"/>
          </ac:spMkLst>
        </pc:spChg>
      </pc:sldChg>
      <pc:sldChg chg="modSp add mod">
        <pc:chgData name="Matthieu De Mari" userId="dfb708c9-d8dc-439f-9a3b-c772bf4a311c" providerId="ADAL" clId="{8EE40018-26BD-4A7B-8D17-70AC8417C2D0}" dt="2022-11-16T07:33:56.915" v="3465" actId="20577"/>
        <pc:sldMkLst>
          <pc:docMk/>
          <pc:sldMk cId="3313062775" sldId="383"/>
        </pc:sldMkLst>
        <pc:spChg chg="mod">
          <ac:chgData name="Matthieu De Mari" userId="dfb708c9-d8dc-439f-9a3b-c772bf4a311c" providerId="ADAL" clId="{8EE40018-26BD-4A7B-8D17-70AC8417C2D0}" dt="2022-11-16T07:33:56.915" v="3465" actId="20577"/>
          <ac:spMkLst>
            <pc:docMk/>
            <pc:sldMk cId="3313062775" sldId="383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654187078" sldId="383"/>
        </pc:sldMkLst>
      </pc:sldChg>
      <pc:sldChg chg="modSp add mod">
        <pc:chgData name="Matthieu De Mari" userId="dfb708c9-d8dc-439f-9a3b-c772bf4a311c" providerId="ADAL" clId="{8EE40018-26BD-4A7B-8D17-70AC8417C2D0}" dt="2022-11-16T07:37:33.419" v="3834" actId="20577"/>
        <pc:sldMkLst>
          <pc:docMk/>
          <pc:sldMk cId="919173083" sldId="384"/>
        </pc:sldMkLst>
        <pc:spChg chg="mod">
          <ac:chgData name="Matthieu De Mari" userId="dfb708c9-d8dc-439f-9a3b-c772bf4a311c" providerId="ADAL" clId="{8EE40018-26BD-4A7B-8D17-70AC8417C2D0}" dt="2022-11-16T07:37:33.419" v="3834" actId="20577"/>
          <ac:spMkLst>
            <pc:docMk/>
            <pc:sldMk cId="919173083" sldId="384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145882535" sldId="384"/>
        </pc:sldMkLst>
      </pc:sldChg>
      <pc:sldChg chg="modSp add mod">
        <pc:chgData name="Matthieu De Mari" userId="dfb708c9-d8dc-439f-9a3b-c772bf4a311c" providerId="ADAL" clId="{8EE40018-26BD-4A7B-8D17-70AC8417C2D0}" dt="2022-11-16T07:38:33.850" v="3885" actId="20577"/>
        <pc:sldMkLst>
          <pc:docMk/>
          <pc:sldMk cId="1135317816" sldId="385"/>
        </pc:sldMkLst>
        <pc:spChg chg="mod">
          <ac:chgData name="Matthieu De Mari" userId="dfb708c9-d8dc-439f-9a3b-c772bf4a311c" providerId="ADAL" clId="{8EE40018-26BD-4A7B-8D17-70AC8417C2D0}" dt="2022-11-16T07:38:33.850" v="3885" actId="20577"/>
          <ac:spMkLst>
            <pc:docMk/>
            <pc:sldMk cId="1135317816" sldId="385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609241577" sldId="385"/>
        </pc:sldMkLst>
      </pc:sldChg>
      <pc:sldChg chg="modSp add mod">
        <pc:chgData name="Matthieu De Mari" userId="dfb708c9-d8dc-439f-9a3b-c772bf4a311c" providerId="ADAL" clId="{8EE40018-26BD-4A7B-8D17-70AC8417C2D0}" dt="2022-11-16T07:40:39.829" v="4056" actId="20577"/>
        <pc:sldMkLst>
          <pc:docMk/>
          <pc:sldMk cId="2964357363" sldId="386"/>
        </pc:sldMkLst>
        <pc:spChg chg="mod">
          <ac:chgData name="Matthieu De Mari" userId="dfb708c9-d8dc-439f-9a3b-c772bf4a311c" providerId="ADAL" clId="{8EE40018-26BD-4A7B-8D17-70AC8417C2D0}" dt="2022-11-16T07:40:39.829" v="4056" actId="20577"/>
          <ac:spMkLst>
            <pc:docMk/>
            <pc:sldMk cId="2964357363" sldId="386"/>
            <ac:spMk id="3" creationId="{EF77FA4B-0B20-5BC7-9427-1BB2CFAA30B3}"/>
          </ac:spMkLst>
        </pc:spChg>
      </pc:sldChg>
      <pc:sldChg chg="modSp new mod">
        <pc:chgData name="Matthieu De Mari" userId="dfb708c9-d8dc-439f-9a3b-c772bf4a311c" providerId="ADAL" clId="{8EE40018-26BD-4A7B-8D17-70AC8417C2D0}" dt="2022-11-16T07:52:42.951" v="4684" actId="20577"/>
        <pc:sldMkLst>
          <pc:docMk/>
          <pc:sldMk cId="1437705667" sldId="387"/>
        </pc:sldMkLst>
        <pc:spChg chg="mod">
          <ac:chgData name="Matthieu De Mari" userId="dfb708c9-d8dc-439f-9a3b-c772bf4a311c" providerId="ADAL" clId="{8EE40018-26BD-4A7B-8D17-70AC8417C2D0}" dt="2022-11-16T07:47:38.691" v="4091" actId="20577"/>
          <ac:spMkLst>
            <pc:docMk/>
            <pc:sldMk cId="1437705667" sldId="387"/>
            <ac:spMk id="2" creationId="{7AC4F1B8-AAC0-BD3B-71B7-558D7C404185}"/>
          </ac:spMkLst>
        </pc:spChg>
        <pc:spChg chg="mod">
          <ac:chgData name="Matthieu De Mari" userId="dfb708c9-d8dc-439f-9a3b-c772bf4a311c" providerId="ADAL" clId="{8EE40018-26BD-4A7B-8D17-70AC8417C2D0}" dt="2022-11-16T07:52:42.951" v="4684" actId="20577"/>
          <ac:spMkLst>
            <pc:docMk/>
            <pc:sldMk cId="1437705667" sldId="387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448415676" sldId="387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993695443" sldId="388"/>
        </pc:sldMkLst>
      </pc:sldChg>
      <pc:sldChg chg="modSp new mod">
        <pc:chgData name="Matthieu De Mari" userId="dfb708c9-d8dc-439f-9a3b-c772bf4a311c" providerId="ADAL" clId="{8EE40018-26BD-4A7B-8D17-70AC8417C2D0}" dt="2022-11-16T07:44:57.382" v="4069" actId="20577"/>
        <pc:sldMkLst>
          <pc:docMk/>
          <pc:sldMk cId="3616339317" sldId="388"/>
        </pc:sldMkLst>
        <pc:spChg chg="mod">
          <ac:chgData name="Matthieu De Mari" userId="dfb708c9-d8dc-439f-9a3b-c772bf4a311c" providerId="ADAL" clId="{8EE40018-26BD-4A7B-8D17-70AC8417C2D0}" dt="2022-11-16T07:44:53.941" v="4063" actId="20577"/>
          <ac:spMkLst>
            <pc:docMk/>
            <pc:sldMk cId="3616339317" sldId="388"/>
            <ac:spMk id="2" creationId="{25C0266A-4156-8050-82F9-DF704E03D1B3}"/>
          </ac:spMkLst>
        </pc:spChg>
        <pc:spChg chg="mod">
          <ac:chgData name="Matthieu De Mari" userId="dfb708c9-d8dc-439f-9a3b-c772bf4a311c" providerId="ADAL" clId="{8EE40018-26BD-4A7B-8D17-70AC8417C2D0}" dt="2022-11-16T07:44:56.171" v="4066" actId="20577"/>
          <ac:spMkLst>
            <pc:docMk/>
            <pc:sldMk cId="3616339317" sldId="388"/>
            <ac:spMk id="3" creationId="{39B4EB0C-F55C-D5C4-5832-98993956D730}"/>
          </ac:spMkLst>
        </pc:spChg>
        <pc:spChg chg="mod">
          <ac:chgData name="Matthieu De Mari" userId="dfb708c9-d8dc-439f-9a3b-c772bf4a311c" providerId="ADAL" clId="{8EE40018-26BD-4A7B-8D17-70AC8417C2D0}" dt="2022-11-16T07:44:57.382" v="4069" actId="20577"/>
          <ac:spMkLst>
            <pc:docMk/>
            <pc:sldMk cId="3616339317" sldId="388"/>
            <ac:spMk id="4" creationId="{A5AD26EA-996E-BA5D-146C-952D58CF6793}"/>
          </ac:spMkLst>
        </pc:spChg>
      </pc:sldChg>
      <pc:sldChg chg="modSp add mod">
        <pc:chgData name="Matthieu De Mari" userId="dfb708c9-d8dc-439f-9a3b-c772bf4a311c" providerId="ADAL" clId="{8EE40018-26BD-4A7B-8D17-70AC8417C2D0}" dt="2022-11-16T07:56:14.952" v="5061" actId="14100"/>
        <pc:sldMkLst>
          <pc:docMk/>
          <pc:sldMk cId="2463050599" sldId="389"/>
        </pc:sldMkLst>
        <pc:spChg chg="mod">
          <ac:chgData name="Matthieu De Mari" userId="dfb708c9-d8dc-439f-9a3b-c772bf4a311c" providerId="ADAL" clId="{8EE40018-26BD-4A7B-8D17-70AC8417C2D0}" dt="2022-11-16T07:56:14.952" v="5061" actId="14100"/>
          <ac:spMkLst>
            <pc:docMk/>
            <pc:sldMk cId="2463050599" sldId="389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051477034" sldId="38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8:07:42.463" v="5919" actId="20577"/>
        <pc:sldMkLst>
          <pc:docMk/>
          <pc:sldMk cId="305053717" sldId="390"/>
        </pc:sldMkLst>
        <pc:spChg chg="mod ord">
          <ac:chgData name="Matthieu De Mari" userId="dfb708c9-d8dc-439f-9a3b-c772bf4a311c" providerId="ADAL" clId="{8EE40018-26BD-4A7B-8D17-70AC8417C2D0}" dt="2022-11-16T07:57:26.359" v="5139" actId="700"/>
          <ac:spMkLst>
            <pc:docMk/>
            <pc:sldMk cId="305053717" sldId="390"/>
            <ac:spMk id="2" creationId="{FDF64693-5090-BB52-ECF3-0666AAD2507C}"/>
          </ac:spMkLst>
        </pc:spChg>
        <pc:spChg chg="mod ord">
          <ac:chgData name="Matthieu De Mari" userId="dfb708c9-d8dc-439f-9a3b-c772bf4a311c" providerId="ADAL" clId="{8EE40018-26BD-4A7B-8D17-70AC8417C2D0}" dt="2022-11-16T08:07:42.463" v="5919" actId="20577"/>
          <ac:spMkLst>
            <pc:docMk/>
            <pc:sldMk cId="305053717" sldId="390"/>
            <ac:spMk id="3" creationId="{FF686CDA-C22E-B272-5CB5-BE1E309AAA29}"/>
          </ac:spMkLst>
        </pc:spChg>
        <pc:spChg chg="add del mod ord">
          <ac:chgData name="Matthieu De Mari" userId="dfb708c9-d8dc-439f-9a3b-c772bf4a311c" providerId="ADAL" clId="{8EE40018-26BD-4A7B-8D17-70AC8417C2D0}" dt="2022-11-16T07:59:45.293" v="5140" actId="478"/>
          <ac:spMkLst>
            <pc:docMk/>
            <pc:sldMk cId="305053717" sldId="390"/>
            <ac:spMk id="4" creationId="{BA3EB0EC-85C6-ECC5-2DC6-FF3987D9871C}"/>
          </ac:spMkLst>
        </pc:spChg>
        <pc:spChg chg="add del">
          <ac:chgData name="Matthieu De Mari" userId="dfb708c9-d8dc-439f-9a3b-c772bf4a311c" providerId="ADAL" clId="{8EE40018-26BD-4A7B-8D17-70AC8417C2D0}" dt="2022-11-16T07:59:53.071" v="5144" actId="478"/>
          <ac:spMkLst>
            <pc:docMk/>
            <pc:sldMk cId="305053717" sldId="390"/>
            <ac:spMk id="6" creationId="{141CA685-614D-60CE-517A-400FF5CADC61}"/>
          </ac:spMkLst>
        </pc:spChg>
        <pc:picChg chg="add del mod">
          <ac:chgData name="Matthieu De Mari" userId="dfb708c9-d8dc-439f-9a3b-c772bf4a311c" providerId="ADAL" clId="{8EE40018-26BD-4A7B-8D17-70AC8417C2D0}" dt="2022-11-16T08:01:00.509" v="5261" actId="478"/>
          <ac:picMkLst>
            <pc:docMk/>
            <pc:sldMk cId="305053717" sldId="390"/>
            <ac:picMk id="8" creationId="{A5EAB954-957E-D4B7-7CEA-B5B5FA43AA74}"/>
          </ac:picMkLst>
        </pc:picChg>
        <pc:picChg chg="add mod">
          <ac:chgData name="Matthieu De Mari" userId="dfb708c9-d8dc-439f-9a3b-c772bf4a311c" providerId="ADAL" clId="{8EE40018-26BD-4A7B-8D17-70AC8417C2D0}" dt="2022-11-16T08:04:59.399" v="5766" actId="1076"/>
          <ac:picMkLst>
            <pc:docMk/>
            <pc:sldMk cId="305053717" sldId="390"/>
            <ac:picMk id="10" creationId="{BFA7CA6E-5CDB-E94A-8BCF-45FFF37CBC1C}"/>
          </ac:picMkLst>
        </pc:picChg>
        <pc:picChg chg="add mod">
          <ac:chgData name="Matthieu De Mari" userId="dfb708c9-d8dc-439f-9a3b-c772bf4a311c" providerId="ADAL" clId="{8EE40018-26BD-4A7B-8D17-70AC8417C2D0}" dt="2022-11-16T08:05:30.981" v="5773" actId="1076"/>
          <ac:picMkLst>
            <pc:docMk/>
            <pc:sldMk cId="305053717" sldId="390"/>
            <ac:picMk id="12" creationId="{AA8AD514-CE28-D625-2C90-20F6161E69CC}"/>
          </ac:picMkLst>
        </pc:picChg>
        <pc:picChg chg="add mod">
          <ac:chgData name="Matthieu De Mari" userId="dfb708c9-d8dc-439f-9a3b-c772bf4a311c" providerId="ADAL" clId="{8EE40018-26BD-4A7B-8D17-70AC8417C2D0}" dt="2022-11-16T08:05:51.050" v="5779" actId="1076"/>
          <ac:picMkLst>
            <pc:docMk/>
            <pc:sldMk cId="305053717" sldId="390"/>
            <ac:picMk id="14" creationId="{87C01E8D-A578-BDA1-72B7-01BFFF2FEC3B}"/>
          </ac:picMkLst>
        </pc:pic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3658166" sldId="390"/>
        </pc:sldMkLst>
      </pc:sldChg>
      <pc:sldChg chg="del">
        <pc:chgData name="Matthieu De Mari" userId="dfb708c9-d8dc-439f-9a3b-c772bf4a311c" providerId="ADAL" clId="{8EE40018-26BD-4A7B-8D17-70AC8417C2D0}" dt="2022-11-16T06:54:39.791" v="40" actId="47"/>
        <pc:sldMkLst>
          <pc:docMk/>
          <pc:sldMk cId="1682911312" sldId="391"/>
        </pc:sldMkLst>
      </pc:sldChg>
      <pc:sldChg chg="addSp modSp add mod">
        <pc:chgData name="Matthieu De Mari" userId="dfb708c9-d8dc-439f-9a3b-c772bf4a311c" providerId="ADAL" clId="{8EE40018-26BD-4A7B-8D17-70AC8417C2D0}" dt="2022-11-16T08:02:05.097" v="5403" actId="20577"/>
        <pc:sldMkLst>
          <pc:docMk/>
          <pc:sldMk cId="3843402283" sldId="391"/>
        </pc:sldMkLst>
        <pc:spChg chg="mod">
          <ac:chgData name="Matthieu De Mari" userId="dfb708c9-d8dc-439f-9a3b-c772bf4a311c" providerId="ADAL" clId="{8EE40018-26BD-4A7B-8D17-70AC8417C2D0}" dt="2022-11-16T08:02:05.097" v="5403" actId="20577"/>
          <ac:spMkLst>
            <pc:docMk/>
            <pc:sldMk cId="3843402283" sldId="391"/>
            <ac:spMk id="3" creationId="{FF686CDA-C22E-B272-5CB5-BE1E309AAA29}"/>
          </ac:spMkLst>
        </pc:spChg>
        <pc:picChg chg="add mod">
          <ac:chgData name="Matthieu De Mari" userId="dfb708c9-d8dc-439f-9a3b-c772bf4a311c" providerId="ADAL" clId="{8EE40018-26BD-4A7B-8D17-70AC8417C2D0}" dt="2022-11-16T08:01:16.698" v="5267" actId="1076"/>
          <ac:picMkLst>
            <pc:docMk/>
            <pc:sldMk cId="3843402283" sldId="391"/>
            <ac:picMk id="5" creationId="{00EC893D-A9C0-E3AD-91DA-F3EAD655B005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8:11:07.550" v="6182" actId="1076"/>
        <pc:sldMkLst>
          <pc:docMk/>
          <pc:sldMk cId="4206316821" sldId="392"/>
        </pc:sldMkLst>
        <pc:spChg chg="mod ord">
          <ac:chgData name="Matthieu De Mari" userId="dfb708c9-d8dc-439f-9a3b-c772bf4a311c" providerId="ADAL" clId="{8EE40018-26BD-4A7B-8D17-70AC8417C2D0}" dt="2022-11-16T08:10:31.584" v="6169" actId="700"/>
          <ac:spMkLst>
            <pc:docMk/>
            <pc:sldMk cId="4206316821" sldId="392"/>
            <ac:spMk id="2" creationId="{9B0D7E22-87CF-02A5-3F5F-93789E5D559D}"/>
          </ac:spMkLst>
        </pc:spChg>
        <pc:spChg chg="mod ord">
          <ac:chgData name="Matthieu De Mari" userId="dfb708c9-d8dc-439f-9a3b-c772bf4a311c" providerId="ADAL" clId="{8EE40018-26BD-4A7B-8D17-70AC8417C2D0}" dt="2022-11-16T08:10:34.567" v="6170" actId="20577"/>
          <ac:spMkLst>
            <pc:docMk/>
            <pc:sldMk cId="4206316821" sldId="392"/>
            <ac:spMk id="3" creationId="{E6A39174-3E5F-1239-C016-DEB828F2BE91}"/>
          </ac:spMkLst>
        </pc:spChg>
        <pc:spChg chg="del">
          <ac:chgData name="Matthieu De Mari" userId="dfb708c9-d8dc-439f-9a3b-c772bf4a311c" providerId="ADAL" clId="{8EE40018-26BD-4A7B-8D17-70AC8417C2D0}" dt="2022-11-16T08:06:56.969" v="5872" actId="478"/>
          <ac:spMkLst>
            <pc:docMk/>
            <pc:sldMk cId="4206316821" sldId="392"/>
            <ac:spMk id="4" creationId="{BBF86CF5-0A9A-6377-2D60-BAA400EE00A0}"/>
          </ac:spMkLst>
        </pc:spChg>
        <pc:picChg chg="add mod">
          <ac:chgData name="Matthieu De Mari" userId="dfb708c9-d8dc-439f-9a3b-c772bf4a311c" providerId="ADAL" clId="{8EE40018-26BD-4A7B-8D17-70AC8417C2D0}" dt="2022-11-16T08:11:07.550" v="6182" actId="1076"/>
          <ac:picMkLst>
            <pc:docMk/>
            <pc:sldMk cId="4206316821" sldId="392"/>
            <ac:picMk id="6" creationId="{AF113995-D8C5-2EBA-5976-84B600B6D74F}"/>
          </ac:picMkLst>
        </pc:picChg>
        <pc:picChg chg="add del mod">
          <ac:chgData name="Matthieu De Mari" userId="dfb708c9-d8dc-439f-9a3b-c772bf4a311c" providerId="ADAL" clId="{8EE40018-26BD-4A7B-8D17-70AC8417C2D0}" dt="2022-11-16T08:10:42.980" v="6174" actId="478"/>
          <ac:picMkLst>
            <pc:docMk/>
            <pc:sldMk cId="4206316821" sldId="392"/>
            <ac:picMk id="8" creationId="{AEC56A8F-215B-9954-5832-294D7883BB91}"/>
          </ac:picMkLst>
        </pc:picChg>
      </pc:sldChg>
      <pc:sldChg chg="delSp modSp add mod modClrScheme chgLayout">
        <pc:chgData name="Matthieu De Mari" userId="dfb708c9-d8dc-439f-9a3b-c772bf4a311c" providerId="ADAL" clId="{8EE40018-26BD-4A7B-8D17-70AC8417C2D0}" dt="2022-11-16T08:11:50.802" v="6194" actId="1076"/>
        <pc:sldMkLst>
          <pc:docMk/>
          <pc:sldMk cId="2959044582" sldId="393"/>
        </pc:sldMkLst>
        <pc:spChg chg="mod ord">
          <ac:chgData name="Matthieu De Mari" userId="dfb708c9-d8dc-439f-9a3b-c772bf4a311c" providerId="ADAL" clId="{8EE40018-26BD-4A7B-8D17-70AC8417C2D0}" dt="2022-11-16T08:10:52.192" v="6177" actId="700"/>
          <ac:spMkLst>
            <pc:docMk/>
            <pc:sldMk cId="2959044582" sldId="393"/>
            <ac:spMk id="2" creationId="{9B0D7E22-87CF-02A5-3F5F-93789E5D559D}"/>
          </ac:spMkLst>
        </pc:spChg>
        <pc:spChg chg="mod ord">
          <ac:chgData name="Matthieu De Mari" userId="dfb708c9-d8dc-439f-9a3b-c772bf4a311c" providerId="ADAL" clId="{8EE40018-26BD-4A7B-8D17-70AC8417C2D0}" dt="2022-11-16T08:11:42.943" v="6191" actId="20577"/>
          <ac:spMkLst>
            <pc:docMk/>
            <pc:sldMk cId="2959044582" sldId="393"/>
            <ac:spMk id="3" creationId="{E6A39174-3E5F-1239-C016-DEB828F2BE91}"/>
          </ac:spMkLst>
        </pc:spChg>
        <pc:picChg chg="del">
          <ac:chgData name="Matthieu De Mari" userId="dfb708c9-d8dc-439f-9a3b-c772bf4a311c" providerId="ADAL" clId="{8EE40018-26BD-4A7B-8D17-70AC8417C2D0}" dt="2022-11-16T08:10:45.571" v="6175" actId="478"/>
          <ac:picMkLst>
            <pc:docMk/>
            <pc:sldMk cId="2959044582" sldId="393"/>
            <ac:picMk id="6" creationId="{AF113995-D8C5-2EBA-5976-84B600B6D74F}"/>
          </ac:picMkLst>
        </pc:picChg>
        <pc:picChg chg="mod">
          <ac:chgData name="Matthieu De Mari" userId="dfb708c9-d8dc-439f-9a3b-c772bf4a311c" providerId="ADAL" clId="{8EE40018-26BD-4A7B-8D17-70AC8417C2D0}" dt="2022-11-16T08:11:50.802" v="6194" actId="1076"/>
          <ac:picMkLst>
            <pc:docMk/>
            <pc:sldMk cId="2959044582" sldId="393"/>
            <ac:picMk id="8" creationId="{AEC56A8F-215B-9954-5832-294D7883BB91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8:14:48.035" v="6468" actId="20577"/>
        <pc:sldMkLst>
          <pc:docMk/>
          <pc:sldMk cId="1878827290" sldId="394"/>
        </pc:sldMkLst>
        <pc:spChg chg="mod ord">
          <ac:chgData name="Matthieu De Mari" userId="dfb708c9-d8dc-439f-9a3b-c772bf4a311c" providerId="ADAL" clId="{8EE40018-26BD-4A7B-8D17-70AC8417C2D0}" dt="2022-11-16T08:12:18.121" v="6242" actId="700"/>
          <ac:spMkLst>
            <pc:docMk/>
            <pc:sldMk cId="1878827290" sldId="394"/>
            <ac:spMk id="2" creationId="{DA7BD325-7DF3-3B98-1AA4-FEBDE0B5E8FD}"/>
          </ac:spMkLst>
        </pc:spChg>
        <pc:spChg chg="mod ord">
          <ac:chgData name="Matthieu De Mari" userId="dfb708c9-d8dc-439f-9a3b-c772bf4a311c" providerId="ADAL" clId="{8EE40018-26BD-4A7B-8D17-70AC8417C2D0}" dt="2022-11-16T08:14:48.035" v="6468" actId="20577"/>
          <ac:spMkLst>
            <pc:docMk/>
            <pc:sldMk cId="1878827290" sldId="394"/>
            <ac:spMk id="3" creationId="{93F90C1D-8429-A9F5-70ED-9C87266E15D8}"/>
          </ac:spMkLst>
        </pc:spChg>
        <pc:spChg chg="add del mod ord">
          <ac:chgData name="Matthieu De Mari" userId="dfb708c9-d8dc-439f-9a3b-c772bf4a311c" providerId="ADAL" clId="{8EE40018-26BD-4A7B-8D17-70AC8417C2D0}" dt="2022-11-16T08:13:14.430" v="6445" actId="478"/>
          <ac:spMkLst>
            <pc:docMk/>
            <pc:sldMk cId="1878827290" sldId="394"/>
            <ac:spMk id="5" creationId="{DD132631-886D-C45C-9FAF-DD73EDFB59BA}"/>
          </ac:spMkLst>
        </pc:spChg>
        <pc:picChg chg="add mod">
          <ac:chgData name="Matthieu De Mari" userId="dfb708c9-d8dc-439f-9a3b-c772bf4a311c" providerId="ADAL" clId="{8EE40018-26BD-4A7B-8D17-70AC8417C2D0}" dt="2022-11-16T08:13:53.505" v="6458" actId="1076"/>
          <ac:picMkLst>
            <pc:docMk/>
            <pc:sldMk cId="1878827290" sldId="394"/>
            <ac:picMk id="4" creationId="{AA52A89A-5796-289C-7EC1-5AEEB444F184}"/>
          </ac:picMkLst>
        </pc:picChg>
        <pc:picChg chg="add mod modCrop">
          <ac:chgData name="Matthieu De Mari" userId="dfb708c9-d8dc-439f-9a3b-c772bf4a311c" providerId="ADAL" clId="{8EE40018-26BD-4A7B-8D17-70AC8417C2D0}" dt="2022-11-16T08:13:50.229" v="6457" actId="1076"/>
          <ac:picMkLst>
            <pc:docMk/>
            <pc:sldMk cId="1878827290" sldId="394"/>
            <ac:picMk id="7" creationId="{AD647818-47CA-E035-9783-1CE629E2B218}"/>
          </ac:picMkLst>
        </pc:picChg>
        <pc:picChg chg="add mod">
          <ac:chgData name="Matthieu De Mari" userId="dfb708c9-d8dc-439f-9a3b-c772bf4a311c" providerId="ADAL" clId="{8EE40018-26BD-4A7B-8D17-70AC8417C2D0}" dt="2022-11-16T08:14:39.726" v="6465" actId="1076"/>
          <ac:picMkLst>
            <pc:docMk/>
            <pc:sldMk cId="1878827290" sldId="394"/>
            <ac:picMk id="9" creationId="{F8D0A878-7AD3-C72A-C57F-77A0A74A3739}"/>
          </ac:picMkLst>
        </pc:picChg>
      </pc:sldChg>
      <pc:sldChg chg="addSp modSp new mod">
        <pc:chgData name="Matthieu De Mari" userId="dfb708c9-d8dc-439f-9a3b-c772bf4a311c" providerId="ADAL" clId="{8EE40018-26BD-4A7B-8D17-70AC8417C2D0}" dt="2022-11-16T08:27:11.404" v="6976" actId="14100"/>
        <pc:sldMkLst>
          <pc:docMk/>
          <pc:sldMk cId="3358927626" sldId="395"/>
        </pc:sldMkLst>
        <pc:spChg chg="mod">
          <ac:chgData name="Matthieu De Mari" userId="dfb708c9-d8dc-439f-9a3b-c772bf4a311c" providerId="ADAL" clId="{8EE40018-26BD-4A7B-8D17-70AC8417C2D0}" dt="2022-11-16T08:16:47.503" v="6520" actId="20577"/>
          <ac:spMkLst>
            <pc:docMk/>
            <pc:sldMk cId="3358927626" sldId="395"/>
            <ac:spMk id="2" creationId="{28C8E2B8-16B2-DFEB-21E8-D5EA9B09A62A}"/>
          </ac:spMkLst>
        </pc:spChg>
        <pc:spChg chg="mod">
          <ac:chgData name="Matthieu De Mari" userId="dfb708c9-d8dc-439f-9a3b-c772bf4a311c" providerId="ADAL" clId="{8EE40018-26BD-4A7B-8D17-70AC8417C2D0}" dt="2022-11-16T08:22:54.575" v="6923" actId="20577"/>
          <ac:spMkLst>
            <pc:docMk/>
            <pc:sldMk cId="3358927626" sldId="395"/>
            <ac:spMk id="3" creationId="{40B01D2C-4BE4-C6CD-31D7-3F2E182779DF}"/>
          </ac:spMkLst>
        </pc:spChg>
        <pc:spChg chg="mod">
          <ac:chgData name="Matthieu De Mari" userId="dfb708c9-d8dc-439f-9a3b-c772bf4a311c" providerId="ADAL" clId="{8EE40018-26BD-4A7B-8D17-70AC8417C2D0}" dt="2022-11-16T08:22:47.306" v="6917" actId="114"/>
          <ac:spMkLst>
            <pc:docMk/>
            <pc:sldMk cId="3358927626" sldId="395"/>
            <ac:spMk id="4" creationId="{D0D29EA2-9996-8782-66AE-561B2D472B85}"/>
          </ac:spMkLst>
        </pc:spChg>
        <pc:picChg chg="add mod ord modCrop">
          <ac:chgData name="Matthieu De Mari" userId="dfb708c9-d8dc-439f-9a3b-c772bf4a311c" providerId="ADAL" clId="{8EE40018-26BD-4A7B-8D17-70AC8417C2D0}" dt="2022-11-16T08:20:52.813" v="6910" actId="1035"/>
          <ac:picMkLst>
            <pc:docMk/>
            <pc:sldMk cId="3358927626" sldId="395"/>
            <ac:picMk id="6" creationId="{174A9CDE-B0B1-2295-86F9-490D9AEF3493}"/>
          </ac:picMkLst>
        </pc:picChg>
        <pc:picChg chg="add mod modCrop">
          <ac:chgData name="Matthieu De Mari" userId="dfb708c9-d8dc-439f-9a3b-c772bf4a311c" providerId="ADAL" clId="{8EE40018-26BD-4A7B-8D17-70AC8417C2D0}" dt="2022-11-16T08:20:14.172" v="6830" actId="1035"/>
          <ac:picMkLst>
            <pc:docMk/>
            <pc:sldMk cId="3358927626" sldId="395"/>
            <ac:picMk id="8" creationId="{8642BB61-5547-E779-25BC-07029F6867D4}"/>
          </ac:picMkLst>
        </pc:picChg>
        <pc:picChg chg="add mod">
          <ac:chgData name="Matthieu De Mari" userId="dfb708c9-d8dc-439f-9a3b-c772bf4a311c" providerId="ADAL" clId="{8EE40018-26BD-4A7B-8D17-70AC8417C2D0}" dt="2022-11-16T08:27:11.404" v="6976" actId="14100"/>
          <ac:picMkLst>
            <pc:docMk/>
            <pc:sldMk cId="3358927626" sldId="395"/>
            <ac:picMk id="10" creationId="{AAA21B2A-5B1A-3237-C1A9-541D91EEB57A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9:35:02.003" v="8057" actId="21"/>
        <pc:sldMkLst>
          <pc:docMk/>
          <pc:sldMk cId="235876011" sldId="396"/>
        </pc:sldMkLst>
        <pc:spChg chg="mod ord">
          <ac:chgData name="Matthieu De Mari" userId="dfb708c9-d8dc-439f-9a3b-c772bf4a311c" providerId="ADAL" clId="{8EE40018-26BD-4A7B-8D17-70AC8417C2D0}" dt="2022-11-16T09:14:47.750" v="7115" actId="700"/>
          <ac:spMkLst>
            <pc:docMk/>
            <pc:sldMk cId="235876011" sldId="396"/>
            <ac:spMk id="2" creationId="{17F680C4-60DB-6E09-43FB-74235C03AC52}"/>
          </ac:spMkLst>
        </pc:spChg>
        <pc:spChg chg="del mod ord">
          <ac:chgData name="Matthieu De Mari" userId="dfb708c9-d8dc-439f-9a3b-c772bf4a311c" providerId="ADAL" clId="{8EE40018-26BD-4A7B-8D17-70AC8417C2D0}" dt="2022-11-16T09:11:26.351" v="7002" actId="700"/>
          <ac:spMkLst>
            <pc:docMk/>
            <pc:sldMk cId="235876011" sldId="396"/>
            <ac:spMk id="3" creationId="{B478759E-ACAD-58BC-48B9-0B5355783255}"/>
          </ac:spMkLst>
        </pc:spChg>
        <pc:spChg chg="add del mod ord">
          <ac:chgData name="Matthieu De Mari" userId="dfb708c9-d8dc-439f-9a3b-c772bf4a311c" providerId="ADAL" clId="{8EE40018-26BD-4A7B-8D17-70AC8417C2D0}" dt="2022-11-16T09:13:41.067" v="7023" actId="1032"/>
          <ac:spMkLst>
            <pc:docMk/>
            <pc:sldMk cId="235876011" sldId="396"/>
            <ac:spMk id="4" creationId="{88798E55-5E88-863A-E590-8857F1B9337A}"/>
          </ac:spMkLst>
        </pc:spChg>
        <pc:spChg chg="add del mod ord">
          <ac:chgData name="Matthieu De Mari" userId="dfb708c9-d8dc-439f-9a3b-c772bf4a311c" providerId="ADAL" clId="{8EE40018-26BD-4A7B-8D17-70AC8417C2D0}" dt="2022-11-16T09:12:11.075" v="7009" actId="478"/>
          <ac:spMkLst>
            <pc:docMk/>
            <pc:sldMk cId="235876011" sldId="396"/>
            <ac:spMk id="5" creationId="{22A7F2BD-602F-BB3B-FFA5-70C0D7524CB3}"/>
          </ac:spMkLst>
        </pc:spChg>
        <pc:spChg chg="add del mod ord">
          <ac:chgData name="Matthieu De Mari" userId="dfb708c9-d8dc-439f-9a3b-c772bf4a311c" providerId="ADAL" clId="{8EE40018-26BD-4A7B-8D17-70AC8417C2D0}" dt="2022-11-16T09:15:06.540" v="7117" actId="478"/>
          <ac:spMkLst>
            <pc:docMk/>
            <pc:sldMk cId="235876011" sldId="396"/>
            <ac:spMk id="9" creationId="{E1E2BAE9-B463-6C8C-3125-56F648E4D13A}"/>
          </ac:spMkLst>
        </pc:spChg>
        <pc:spChg chg="add mod">
          <ac:chgData name="Matthieu De Mari" userId="dfb708c9-d8dc-439f-9a3b-c772bf4a311c" providerId="ADAL" clId="{8EE40018-26BD-4A7B-8D17-70AC8417C2D0}" dt="2022-11-16T09:35:02.003" v="8057" actId="21"/>
          <ac:spMkLst>
            <pc:docMk/>
            <pc:sldMk cId="235876011" sldId="396"/>
            <ac:spMk id="11" creationId="{8FB938B3-49AA-64A9-0AE5-33A8966854C4}"/>
          </ac:spMkLst>
        </pc:spChg>
        <pc:graphicFrameChg chg="add del mod ord modGraphic">
          <ac:chgData name="Matthieu De Mari" userId="dfb708c9-d8dc-439f-9a3b-c772bf4a311c" providerId="ADAL" clId="{8EE40018-26BD-4A7B-8D17-70AC8417C2D0}" dt="2022-11-16T09:14:55.106" v="7116" actId="478"/>
          <ac:graphicFrameMkLst>
            <pc:docMk/>
            <pc:sldMk cId="235876011" sldId="396"/>
            <ac:graphicFrameMk id="8" creationId="{B4902423-AB70-D34F-5548-C532B02BCEB2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15:10.124" v="7118"/>
          <ac:graphicFrameMkLst>
            <pc:docMk/>
            <pc:sldMk cId="235876011" sldId="396"/>
            <ac:graphicFrameMk id="12" creationId="{BCC3C7A5-B077-6F5F-45EA-4FDC58A4BFB1}"/>
          </ac:graphicFrameMkLst>
        </pc:graphicFrameChg>
        <pc:picChg chg="add mod">
          <ac:chgData name="Matthieu De Mari" userId="dfb708c9-d8dc-439f-9a3b-c772bf4a311c" providerId="ADAL" clId="{8EE40018-26BD-4A7B-8D17-70AC8417C2D0}" dt="2022-11-16T09:12:46.864" v="7019" actId="1076"/>
          <ac:picMkLst>
            <pc:docMk/>
            <pc:sldMk cId="235876011" sldId="396"/>
            <ac:picMk id="7" creationId="{20E02448-3801-471A-05BA-5A89814634F9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39:27.213" v="8113" actId="113"/>
        <pc:sldMkLst>
          <pc:docMk/>
          <pc:sldMk cId="303120167" sldId="397"/>
        </pc:sldMkLst>
        <pc:spChg chg="mod">
          <ac:chgData name="Matthieu De Mari" userId="dfb708c9-d8dc-439f-9a3b-c772bf4a311c" providerId="ADAL" clId="{8EE40018-26BD-4A7B-8D17-70AC8417C2D0}" dt="2022-11-16T09:39:27.213" v="8113" actId="113"/>
          <ac:spMkLst>
            <pc:docMk/>
            <pc:sldMk cId="303120167" sldId="397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3.434" v="7010" actId="478"/>
          <ac:spMkLst>
            <pc:docMk/>
            <pc:sldMk cId="303120167" sldId="397"/>
            <ac:spMk id="5" creationId="{22A7F2BD-602F-BB3B-FFA5-70C0D7524CB3}"/>
          </ac:spMkLst>
        </pc:spChg>
        <pc:spChg chg="add mod">
          <ac:chgData name="Matthieu De Mari" userId="dfb708c9-d8dc-439f-9a3b-c772bf4a311c" providerId="ADAL" clId="{8EE40018-26BD-4A7B-8D17-70AC8417C2D0}" dt="2022-11-16T09:29:55.170" v="7894" actId="113"/>
          <ac:spMkLst>
            <pc:docMk/>
            <pc:sldMk cId="303120167" sldId="397"/>
            <ac:spMk id="9" creationId="{FF185986-30C4-409E-4CCE-C31ABDC63CE2}"/>
          </ac:spMkLst>
        </pc:spChg>
        <pc:spChg chg="add mod">
          <ac:chgData name="Matthieu De Mari" userId="dfb708c9-d8dc-439f-9a3b-c772bf4a311c" providerId="ADAL" clId="{8EE40018-26BD-4A7B-8D17-70AC8417C2D0}" dt="2022-11-16T09:29:56.746" v="7895" actId="113"/>
          <ac:spMkLst>
            <pc:docMk/>
            <pc:sldMk cId="303120167" sldId="397"/>
            <ac:spMk id="10" creationId="{8EAC98E0-52CF-30C6-2263-89612014B5AD}"/>
          </ac:spMkLst>
        </pc:spChg>
        <pc:spChg chg="add mod">
          <ac:chgData name="Matthieu De Mari" userId="dfb708c9-d8dc-439f-9a3b-c772bf4a311c" providerId="ADAL" clId="{8EE40018-26BD-4A7B-8D17-70AC8417C2D0}" dt="2022-11-16T09:30:19.481" v="7905" actId="1076"/>
          <ac:spMkLst>
            <pc:docMk/>
            <pc:sldMk cId="303120167" sldId="397"/>
            <ac:spMk id="11" creationId="{7C8A78D0-5585-4A73-CBAC-4BE6346D2322}"/>
          </ac:spMkLst>
        </pc:spChg>
        <pc:graphicFrameChg chg="add del mod">
          <ac:chgData name="Matthieu De Mari" userId="dfb708c9-d8dc-439f-9a3b-c772bf4a311c" providerId="ADAL" clId="{8EE40018-26BD-4A7B-8D17-70AC8417C2D0}" dt="2022-11-16T09:18:43.684" v="7323" actId="478"/>
          <ac:graphicFrameMkLst>
            <pc:docMk/>
            <pc:sldMk cId="303120167" sldId="397"/>
            <ac:graphicFrameMk id="6" creationId="{FEFB6307-98E7-CE06-C05A-D53D270EEC22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28:57.311" v="7833" actId="1076"/>
          <ac:graphicFrameMkLst>
            <pc:docMk/>
            <pc:sldMk cId="303120167" sldId="397"/>
            <ac:graphicFrameMk id="7" creationId="{CD44B9A1-537C-8FAD-9312-28EA40B67374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29:04.495" v="7835" actId="1076"/>
          <ac:graphicFrameMkLst>
            <pc:docMk/>
            <pc:sldMk cId="303120167" sldId="397"/>
            <ac:graphicFrameMk id="8" creationId="{80214A9B-AEF2-000F-C87F-D02A05A27DD0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18:44.911" v="7324" actId="478"/>
          <ac:picMkLst>
            <pc:docMk/>
            <pc:sldMk cId="303120167" sldId="397"/>
            <ac:picMk id="3" creationId="{56BAEBCC-0F0E-FB48-38F6-6B5F403A1F7C}"/>
          </ac:picMkLst>
        </pc:picChg>
      </pc:sldChg>
      <pc:sldChg chg="addSp delSp modSp add mod chgLayout">
        <pc:chgData name="Matthieu De Mari" userId="dfb708c9-d8dc-439f-9a3b-c772bf4a311c" providerId="ADAL" clId="{8EE40018-26BD-4A7B-8D17-70AC8417C2D0}" dt="2022-11-16T09:45:37.379" v="8252" actId="1076"/>
        <pc:sldMkLst>
          <pc:docMk/>
          <pc:sldMk cId="3176757324" sldId="398"/>
        </pc:sldMkLst>
        <pc:spChg chg="mod ord">
          <ac:chgData name="Matthieu De Mari" userId="dfb708c9-d8dc-439f-9a3b-c772bf4a311c" providerId="ADAL" clId="{8EE40018-26BD-4A7B-8D17-70AC8417C2D0}" dt="2022-11-16T09:32:32.005" v="7948" actId="700"/>
          <ac:spMkLst>
            <pc:docMk/>
            <pc:sldMk cId="3176757324" sldId="398"/>
            <ac:spMk id="2" creationId="{17F680C4-60DB-6E09-43FB-74235C03AC52}"/>
          </ac:spMkLst>
        </pc:spChg>
        <pc:spChg chg="mod ord">
          <ac:chgData name="Matthieu De Mari" userId="dfb708c9-d8dc-439f-9a3b-c772bf4a311c" providerId="ADAL" clId="{8EE40018-26BD-4A7B-8D17-70AC8417C2D0}" dt="2022-11-16T09:40:00.726" v="8122" actId="113"/>
          <ac:spMkLst>
            <pc:docMk/>
            <pc:sldMk cId="3176757324" sldId="398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5.459" v="7011" actId="478"/>
          <ac:spMkLst>
            <pc:docMk/>
            <pc:sldMk cId="3176757324" sldId="398"/>
            <ac:spMk id="5" creationId="{22A7F2BD-602F-BB3B-FFA5-70C0D7524CB3}"/>
          </ac:spMkLst>
        </pc:spChg>
        <pc:spChg chg="add del mod ord">
          <ac:chgData name="Matthieu De Mari" userId="dfb708c9-d8dc-439f-9a3b-c772bf4a311c" providerId="ADAL" clId="{8EE40018-26BD-4A7B-8D17-70AC8417C2D0}" dt="2022-11-16T09:37:33.466" v="8095" actId="478"/>
          <ac:spMkLst>
            <pc:docMk/>
            <pc:sldMk cId="3176757324" sldId="398"/>
            <ac:spMk id="7" creationId="{248779FB-09DB-842B-5D47-010A55395ACD}"/>
          </ac:spMkLst>
        </pc:spChg>
        <pc:spChg chg="add del mod">
          <ac:chgData name="Matthieu De Mari" userId="dfb708c9-d8dc-439f-9a3b-c772bf4a311c" providerId="ADAL" clId="{8EE40018-26BD-4A7B-8D17-70AC8417C2D0}" dt="2022-11-16T09:37:34.263" v="8096" actId="478"/>
          <ac:spMkLst>
            <pc:docMk/>
            <pc:sldMk cId="3176757324" sldId="398"/>
            <ac:spMk id="11" creationId="{C1E45E87-2203-B9D4-694F-1B51F7473FF4}"/>
          </ac:spMkLst>
        </pc:spChg>
        <pc:graphicFrameChg chg="add del mod">
          <ac:chgData name="Matthieu De Mari" userId="dfb708c9-d8dc-439f-9a3b-c772bf4a311c" providerId="ADAL" clId="{8EE40018-26BD-4A7B-8D17-70AC8417C2D0}" dt="2022-11-16T09:32:28.546" v="7946" actId="478"/>
          <ac:graphicFrameMkLst>
            <pc:docMk/>
            <pc:sldMk cId="3176757324" sldId="398"/>
            <ac:graphicFrameMk id="6" creationId="{61B34CF1-53EA-7075-FB68-7041550F7757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32:29.331" v="7947" actId="478"/>
          <ac:picMkLst>
            <pc:docMk/>
            <pc:sldMk cId="3176757324" sldId="398"/>
            <ac:picMk id="3" creationId="{50C703EC-0278-1ECC-A1C3-6B81DCEDD813}"/>
          </ac:picMkLst>
        </pc:picChg>
        <pc:picChg chg="add del mod">
          <ac:chgData name="Matthieu De Mari" userId="dfb708c9-d8dc-439f-9a3b-c772bf4a311c" providerId="ADAL" clId="{8EE40018-26BD-4A7B-8D17-70AC8417C2D0}" dt="2022-11-16T09:45:33.913" v="8250" actId="478"/>
          <ac:picMkLst>
            <pc:docMk/>
            <pc:sldMk cId="3176757324" sldId="398"/>
            <ac:picMk id="9" creationId="{45B60CAD-8651-3BBA-9862-B762F00F0588}"/>
          </ac:picMkLst>
        </pc:picChg>
        <pc:picChg chg="add mod">
          <ac:chgData name="Matthieu De Mari" userId="dfb708c9-d8dc-439f-9a3b-c772bf4a311c" providerId="ADAL" clId="{8EE40018-26BD-4A7B-8D17-70AC8417C2D0}" dt="2022-11-16T09:37:53.406" v="8101" actId="1076"/>
          <ac:picMkLst>
            <pc:docMk/>
            <pc:sldMk cId="3176757324" sldId="398"/>
            <ac:picMk id="13" creationId="{04C9B43B-40BD-8F2B-A299-B54466A2A073}"/>
          </ac:picMkLst>
        </pc:picChg>
        <pc:picChg chg="add mod">
          <ac:chgData name="Matthieu De Mari" userId="dfb708c9-d8dc-439f-9a3b-c772bf4a311c" providerId="ADAL" clId="{8EE40018-26BD-4A7B-8D17-70AC8417C2D0}" dt="2022-11-16T09:45:37.379" v="8252" actId="1076"/>
          <ac:picMkLst>
            <pc:docMk/>
            <pc:sldMk cId="3176757324" sldId="398"/>
            <ac:picMk id="14" creationId="{96B42433-DD46-C0B9-7EFC-E3F3E4EC7040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44:16.758" v="8224" actId="20577"/>
        <pc:sldMkLst>
          <pc:docMk/>
          <pc:sldMk cId="1676715781" sldId="399"/>
        </pc:sldMkLst>
        <pc:spChg chg="mod">
          <ac:chgData name="Matthieu De Mari" userId="dfb708c9-d8dc-439f-9a3b-c772bf4a311c" providerId="ADAL" clId="{8EE40018-26BD-4A7B-8D17-70AC8417C2D0}" dt="2022-11-16T09:44:16.758" v="8224" actId="20577"/>
          <ac:spMkLst>
            <pc:docMk/>
            <pc:sldMk cId="1676715781" sldId="399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7.219" v="7012" actId="478"/>
          <ac:spMkLst>
            <pc:docMk/>
            <pc:sldMk cId="1676715781" sldId="399"/>
            <ac:spMk id="5" creationId="{22A7F2BD-602F-BB3B-FFA5-70C0D7524CB3}"/>
          </ac:spMkLst>
        </pc:spChg>
        <pc:graphicFrameChg chg="add del mod">
          <ac:chgData name="Matthieu De Mari" userId="dfb708c9-d8dc-439f-9a3b-c772bf4a311c" providerId="ADAL" clId="{8EE40018-26BD-4A7B-8D17-70AC8417C2D0}" dt="2022-11-16T09:40:33.486" v="8127" actId="478"/>
          <ac:graphicFrameMkLst>
            <pc:docMk/>
            <pc:sldMk cId="1676715781" sldId="399"/>
            <ac:graphicFrameMk id="6" creationId="{E0ABC126-498B-F89D-6B7E-2508127C3F40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40:34.364" v="8128" actId="478"/>
          <ac:picMkLst>
            <pc:docMk/>
            <pc:sldMk cId="1676715781" sldId="399"/>
            <ac:picMk id="3" creationId="{B6ADA1DD-2F42-7EB4-F7B7-826E49B1E20F}"/>
          </ac:picMkLst>
        </pc:picChg>
        <pc:picChg chg="add mod modCrop">
          <ac:chgData name="Matthieu De Mari" userId="dfb708c9-d8dc-439f-9a3b-c772bf4a311c" providerId="ADAL" clId="{8EE40018-26BD-4A7B-8D17-70AC8417C2D0}" dt="2022-11-16T09:43:33.831" v="8188" actId="732"/>
          <ac:picMkLst>
            <pc:docMk/>
            <pc:sldMk cId="1676715781" sldId="399"/>
            <ac:picMk id="8" creationId="{5E84C124-D1CE-668B-3F41-F4530F8849C5}"/>
          </ac:picMkLst>
        </pc:picChg>
        <pc:picChg chg="add mod modCrop">
          <ac:chgData name="Matthieu De Mari" userId="dfb708c9-d8dc-439f-9a3b-c772bf4a311c" providerId="ADAL" clId="{8EE40018-26BD-4A7B-8D17-70AC8417C2D0}" dt="2022-11-16T09:43:40.991" v="8190" actId="1076"/>
          <ac:picMkLst>
            <pc:docMk/>
            <pc:sldMk cId="1676715781" sldId="399"/>
            <ac:picMk id="10" creationId="{620C15EF-BF44-3EB9-0304-0411E6CCAF0E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45:07.721" v="8241" actId="1076"/>
        <pc:sldMkLst>
          <pc:docMk/>
          <pc:sldMk cId="1334194148" sldId="400"/>
        </pc:sldMkLst>
        <pc:spChg chg="del">
          <ac:chgData name="Matthieu De Mari" userId="dfb708c9-d8dc-439f-9a3b-c772bf4a311c" providerId="ADAL" clId="{8EE40018-26BD-4A7B-8D17-70AC8417C2D0}" dt="2022-11-16T09:11:37.929" v="7007" actId="478"/>
          <ac:spMkLst>
            <pc:docMk/>
            <pc:sldMk cId="1334194148" sldId="400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1:39.446" v="7008" actId="478"/>
          <ac:spMkLst>
            <pc:docMk/>
            <pc:sldMk cId="1334194148" sldId="400"/>
            <ac:spMk id="5" creationId="{22A7F2BD-602F-BB3B-FFA5-70C0D7524CB3}"/>
          </ac:spMkLst>
        </pc:spChg>
        <pc:graphicFrameChg chg="add mod">
          <ac:chgData name="Matthieu De Mari" userId="dfb708c9-d8dc-439f-9a3b-c772bf4a311c" providerId="ADAL" clId="{8EE40018-26BD-4A7B-8D17-70AC8417C2D0}" dt="2022-11-16T09:44:35.974" v="8227" actId="1076"/>
          <ac:graphicFrameMkLst>
            <pc:docMk/>
            <pc:sldMk cId="1334194148" sldId="400"/>
            <ac:graphicFrameMk id="7" creationId="{14978745-F435-EFB2-F0FD-EFBAA9DE25DF}"/>
          </ac:graphicFrameMkLst>
        </pc:graphicFrameChg>
        <pc:picChg chg="add mod">
          <ac:chgData name="Matthieu De Mari" userId="dfb708c9-d8dc-439f-9a3b-c772bf4a311c" providerId="ADAL" clId="{8EE40018-26BD-4A7B-8D17-70AC8417C2D0}" dt="2022-11-16T09:44:39.377" v="8229" actId="1076"/>
          <ac:picMkLst>
            <pc:docMk/>
            <pc:sldMk cId="1334194148" sldId="400"/>
            <ac:picMk id="6" creationId="{118C01C3-BC43-CCB4-739E-04E83EE58F97}"/>
          </ac:picMkLst>
        </pc:picChg>
        <pc:picChg chg="add mod">
          <ac:chgData name="Matthieu De Mari" userId="dfb708c9-d8dc-439f-9a3b-c772bf4a311c" providerId="ADAL" clId="{8EE40018-26BD-4A7B-8D17-70AC8417C2D0}" dt="2022-11-16T09:45:00.176" v="8239" actId="1076"/>
          <ac:picMkLst>
            <pc:docMk/>
            <pc:sldMk cId="1334194148" sldId="400"/>
            <ac:picMk id="8" creationId="{05C717F0-57FD-6CCB-159B-060DBAC4625A}"/>
          </ac:picMkLst>
        </pc:picChg>
        <pc:picChg chg="add mod">
          <ac:chgData name="Matthieu De Mari" userId="dfb708c9-d8dc-439f-9a3b-c772bf4a311c" providerId="ADAL" clId="{8EE40018-26BD-4A7B-8D17-70AC8417C2D0}" dt="2022-11-16T09:44:54.184" v="8235" actId="14100"/>
          <ac:picMkLst>
            <pc:docMk/>
            <pc:sldMk cId="1334194148" sldId="400"/>
            <ac:picMk id="9" creationId="{758C89A2-82AC-E043-4DEC-4A0F9EDC84A9}"/>
          </ac:picMkLst>
        </pc:picChg>
        <pc:picChg chg="add mod">
          <ac:chgData name="Matthieu De Mari" userId="dfb708c9-d8dc-439f-9a3b-c772bf4a311c" providerId="ADAL" clId="{8EE40018-26BD-4A7B-8D17-70AC8417C2D0}" dt="2022-11-16T09:44:57.184" v="8238" actId="1076"/>
          <ac:picMkLst>
            <pc:docMk/>
            <pc:sldMk cId="1334194148" sldId="400"/>
            <ac:picMk id="10" creationId="{9B63E14B-9A42-F774-03CE-08533573C0EE}"/>
          </ac:picMkLst>
        </pc:picChg>
        <pc:picChg chg="add mod">
          <ac:chgData name="Matthieu De Mari" userId="dfb708c9-d8dc-439f-9a3b-c772bf4a311c" providerId="ADAL" clId="{8EE40018-26BD-4A7B-8D17-70AC8417C2D0}" dt="2022-11-16T09:45:07.721" v="8241" actId="1076"/>
          <ac:picMkLst>
            <pc:docMk/>
            <pc:sldMk cId="1334194148" sldId="400"/>
            <ac:picMk id="11" creationId="{136DEE69-FEF1-EC5E-1B2B-B226AC7EED7C}"/>
          </ac:picMkLst>
        </pc:picChg>
      </pc:sldChg>
      <pc:sldChg chg="modSp add mod">
        <pc:chgData name="Matthieu De Mari" userId="dfb708c9-d8dc-439f-9a3b-c772bf4a311c" providerId="ADAL" clId="{8EE40018-26BD-4A7B-8D17-70AC8417C2D0}" dt="2022-11-16T09:35:26.032" v="8067" actId="5793"/>
        <pc:sldMkLst>
          <pc:docMk/>
          <pc:sldMk cId="1629532386" sldId="401"/>
        </pc:sldMkLst>
        <pc:spChg chg="mod">
          <ac:chgData name="Matthieu De Mari" userId="dfb708c9-d8dc-439f-9a3b-c772bf4a311c" providerId="ADAL" clId="{8EE40018-26BD-4A7B-8D17-70AC8417C2D0}" dt="2022-11-16T09:35:26.032" v="8067" actId="5793"/>
          <ac:spMkLst>
            <pc:docMk/>
            <pc:sldMk cId="1629532386" sldId="401"/>
            <ac:spMk id="3" creationId="{8498DCDA-D7C7-42F2-ACC9-65962DF9399D}"/>
          </ac:spMkLst>
        </pc:spChg>
      </pc:sldChg>
      <pc:sldChg chg="addSp delSp modSp add mod">
        <pc:chgData name="Matthieu De Mari" userId="dfb708c9-d8dc-439f-9a3b-c772bf4a311c" providerId="ADAL" clId="{8EE40018-26BD-4A7B-8D17-70AC8417C2D0}" dt="2022-11-16T09:45:30.726" v="8249" actId="1076"/>
        <pc:sldMkLst>
          <pc:docMk/>
          <pc:sldMk cId="733464481" sldId="402"/>
        </pc:sldMkLst>
        <pc:spChg chg="mod">
          <ac:chgData name="Matthieu De Mari" userId="dfb708c9-d8dc-439f-9a3b-c772bf4a311c" providerId="ADAL" clId="{8EE40018-26BD-4A7B-8D17-70AC8417C2D0}" dt="2022-11-16T09:40:06.964" v="8123" actId="113"/>
          <ac:spMkLst>
            <pc:docMk/>
            <pc:sldMk cId="733464481" sldId="402"/>
            <ac:spMk id="4" creationId="{88798E55-5E88-863A-E590-8857F1B9337A}"/>
          </ac:spMkLst>
        </pc:spChg>
        <pc:spChg chg="mod">
          <ac:chgData name="Matthieu De Mari" userId="dfb708c9-d8dc-439f-9a3b-c772bf4a311c" providerId="ADAL" clId="{8EE40018-26BD-4A7B-8D17-70AC8417C2D0}" dt="2022-11-16T09:40:22.260" v="8126" actId="113"/>
          <ac:spMkLst>
            <pc:docMk/>
            <pc:sldMk cId="733464481" sldId="402"/>
            <ac:spMk id="7" creationId="{248779FB-09DB-842B-5D47-010A55395ACD}"/>
          </ac:spMkLst>
        </pc:spChg>
        <pc:picChg chg="add mod">
          <ac:chgData name="Matthieu De Mari" userId="dfb708c9-d8dc-439f-9a3b-c772bf4a311c" providerId="ADAL" clId="{8EE40018-26BD-4A7B-8D17-70AC8417C2D0}" dt="2022-11-16T09:39:02.820" v="8110" actId="1076"/>
          <ac:picMkLst>
            <pc:docMk/>
            <pc:sldMk cId="733464481" sldId="402"/>
            <ac:picMk id="3" creationId="{2DD93DF7-B9C7-7900-A89C-6F0DE1F7D3C7}"/>
          </ac:picMkLst>
        </pc:picChg>
        <pc:picChg chg="add mod modCrop">
          <ac:chgData name="Matthieu De Mari" userId="dfb708c9-d8dc-439f-9a3b-c772bf4a311c" providerId="ADAL" clId="{8EE40018-26BD-4A7B-8D17-70AC8417C2D0}" dt="2022-11-16T09:45:30.726" v="8249" actId="1076"/>
          <ac:picMkLst>
            <pc:docMk/>
            <pc:sldMk cId="733464481" sldId="402"/>
            <ac:picMk id="5" creationId="{7B9C9C99-5ADC-5F5B-8E86-A945C88E213A}"/>
          </ac:picMkLst>
        </pc:picChg>
        <pc:picChg chg="del mod">
          <ac:chgData name="Matthieu De Mari" userId="dfb708c9-d8dc-439f-9a3b-c772bf4a311c" providerId="ADAL" clId="{8EE40018-26BD-4A7B-8D17-70AC8417C2D0}" dt="2022-11-16T09:45:13.764" v="8242" actId="478"/>
          <ac:picMkLst>
            <pc:docMk/>
            <pc:sldMk cId="733464481" sldId="402"/>
            <ac:picMk id="9" creationId="{45B60CAD-8651-3BBA-9862-B762F00F0588}"/>
          </ac:picMkLst>
        </pc:picChg>
      </pc:sldChg>
      <pc:sldChg chg="new">
        <pc:chgData name="Matthieu De Mari" userId="dfb708c9-d8dc-439f-9a3b-c772bf4a311c" providerId="ADAL" clId="{8EE40018-26BD-4A7B-8D17-70AC8417C2D0}" dt="2022-11-16T09:47:59.073" v="8255" actId="680"/>
        <pc:sldMkLst>
          <pc:docMk/>
          <pc:sldMk cId="3907142970" sldId="403"/>
        </pc:sldMkLst>
      </pc:sldChg>
      <pc:sldChg chg="new">
        <pc:chgData name="Matthieu De Mari" userId="dfb708c9-d8dc-439f-9a3b-c772bf4a311c" providerId="ADAL" clId="{8EE40018-26BD-4A7B-8D17-70AC8417C2D0}" dt="2022-11-16T09:48:21.332" v="8259" actId="680"/>
        <pc:sldMkLst>
          <pc:docMk/>
          <pc:sldMk cId="3664827220" sldId="404"/>
        </pc:sldMkLst>
      </pc:sldChg>
      <pc:sldChg chg="new">
        <pc:chgData name="Matthieu De Mari" userId="dfb708c9-d8dc-439f-9a3b-c772bf4a311c" providerId="ADAL" clId="{8EE40018-26BD-4A7B-8D17-70AC8417C2D0}" dt="2022-11-16T09:48:41.845" v="8262" actId="680"/>
        <pc:sldMkLst>
          <pc:docMk/>
          <pc:sldMk cId="229390081" sldId="405"/>
        </pc:sldMkLst>
      </pc:sldChg>
      <pc:sldChg chg="modSp new mod">
        <pc:chgData name="Matthieu De Mari" userId="dfb708c9-d8dc-439f-9a3b-c772bf4a311c" providerId="ADAL" clId="{8EE40018-26BD-4A7B-8D17-70AC8417C2D0}" dt="2022-11-16T09:49:26.855" v="8285" actId="20577"/>
        <pc:sldMkLst>
          <pc:docMk/>
          <pc:sldMk cId="106661604" sldId="406"/>
        </pc:sldMkLst>
        <pc:spChg chg="mod">
          <ac:chgData name="Matthieu De Mari" userId="dfb708c9-d8dc-439f-9a3b-c772bf4a311c" providerId="ADAL" clId="{8EE40018-26BD-4A7B-8D17-70AC8417C2D0}" dt="2022-11-16T09:49:26.855" v="8285" actId="20577"/>
          <ac:spMkLst>
            <pc:docMk/>
            <pc:sldMk cId="106661604" sldId="406"/>
            <ac:spMk id="2" creationId="{B2D6E47F-EE41-14EC-57C7-619AC0EC550B}"/>
          </ac:spMkLst>
        </pc:spChg>
      </pc:sldChg>
      <pc:sldChg chg="add">
        <pc:chgData name="Matthieu De Mari" userId="dfb708c9-d8dc-439f-9a3b-c772bf4a311c" providerId="ADAL" clId="{8EE40018-26BD-4A7B-8D17-70AC8417C2D0}" dt="2022-12-05T10:08:03.775" v="8286"/>
        <pc:sldMkLst>
          <pc:docMk/>
          <pc:sldMk cId="3166499987" sldId="407"/>
        </pc:sldMkLst>
      </pc:sldChg>
      <pc:sldChg chg="add">
        <pc:chgData name="Matthieu De Mari" userId="dfb708c9-d8dc-439f-9a3b-c772bf4a311c" providerId="ADAL" clId="{8EE40018-26BD-4A7B-8D17-70AC8417C2D0}" dt="2022-12-05T10:08:20.960" v="8288"/>
        <pc:sldMkLst>
          <pc:docMk/>
          <pc:sldMk cId="4017563613" sldId="408"/>
        </pc:sldMkLst>
      </pc:sldChg>
      <pc:sldChg chg="add">
        <pc:chgData name="Matthieu De Mari" userId="dfb708c9-d8dc-439f-9a3b-c772bf4a311c" providerId="ADAL" clId="{8EE40018-26BD-4A7B-8D17-70AC8417C2D0}" dt="2022-12-05T10:08:37.938" v="8290"/>
        <pc:sldMkLst>
          <pc:docMk/>
          <pc:sldMk cId="947346955" sldId="409"/>
        </pc:sldMkLst>
      </pc:sldChg>
      <pc:sldChg chg="add">
        <pc:chgData name="Matthieu De Mari" userId="dfb708c9-d8dc-439f-9a3b-c772bf4a311c" providerId="ADAL" clId="{8EE40018-26BD-4A7B-8D17-70AC8417C2D0}" dt="2022-12-05T10:08:58.457" v="8292"/>
        <pc:sldMkLst>
          <pc:docMk/>
          <pc:sldMk cId="648139788" sldId="410"/>
        </pc:sldMkLst>
      </pc:sldChg>
      <pc:sldChg chg="add">
        <pc:chgData name="Matthieu De Mari" userId="dfb708c9-d8dc-439f-9a3b-c772bf4a311c" providerId="ADAL" clId="{8EE40018-26BD-4A7B-8D17-70AC8417C2D0}" dt="2022-12-05T10:09:17.064" v="8294"/>
        <pc:sldMkLst>
          <pc:docMk/>
          <pc:sldMk cId="2039337153" sldId="411"/>
        </pc:sldMkLst>
      </pc:sldChg>
      <pc:sldChg chg="add">
        <pc:chgData name="Matthieu De Mari" userId="dfb708c9-d8dc-439f-9a3b-c772bf4a311c" providerId="ADAL" clId="{8EE40018-26BD-4A7B-8D17-70AC8417C2D0}" dt="2022-12-05T10:09:38.940" v="8296"/>
        <pc:sldMkLst>
          <pc:docMk/>
          <pc:sldMk cId="1377302654" sldId="412"/>
        </pc:sldMkLst>
      </pc:sldChg>
    </pc:docChg>
  </pc:docChgLst>
  <pc:docChgLst>
    <pc:chgData name="Matthieu De Mari" userId="dfb708c9-d8dc-439f-9a3b-c772bf4a311c" providerId="ADAL" clId="{1002CE28-12E1-453F-8E06-90F32FAF9697}"/>
    <pc:docChg chg="mod delSld modSld sldOrd modMainMaster delSection modSection">
      <pc:chgData name="Matthieu De Mari" userId="dfb708c9-d8dc-439f-9a3b-c772bf4a311c" providerId="ADAL" clId="{1002CE28-12E1-453F-8E06-90F32FAF9697}" dt="2022-10-19T06:32:13.307" v="17" actId="20577"/>
      <pc:docMkLst>
        <pc:docMk/>
      </pc:docMkLst>
      <pc:sldChg chg="modSp del mod">
        <pc:chgData name="Matthieu De Mari" userId="dfb708c9-d8dc-439f-9a3b-c772bf4a311c" providerId="ADAL" clId="{1002CE28-12E1-453F-8E06-90F32FAF9697}" dt="2022-10-19T06:32:10.067" v="8" actId="47"/>
        <pc:sldMkLst>
          <pc:docMk/>
          <pc:sldMk cId="4221035150" sldId="256"/>
        </pc:sldMkLst>
        <pc:spChg chg="mod">
          <ac:chgData name="Matthieu De Mari" userId="dfb708c9-d8dc-439f-9a3b-c772bf4a311c" providerId="ADAL" clId="{1002CE28-12E1-453F-8E06-90F32FAF9697}" dt="2022-10-19T06:31:01.123" v="4" actId="20577"/>
          <ac:spMkLst>
            <pc:docMk/>
            <pc:sldMk cId="4221035150" sldId="256"/>
            <ac:spMk id="3" creationId="{816ABDE1-A047-4B53-92F2-67282914DD77}"/>
          </ac:spMkLst>
        </pc:spChg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2169851104" sldId="258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1814682152" sldId="259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753975277" sldId="260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968033501" sldId="268"/>
        </pc:sldMkLst>
      </pc:sldChg>
      <pc:sldChg chg="modSp mod ord">
        <pc:chgData name="Matthieu De Mari" userId="dfb708c9-d8dc-439f-9a3b-c772bf4a311c" providerId="ADAL" clId="{1002CE28-12E1-453F-8E06-90F32FAF9697}" dt="2022-10-19T06:32:13.307" v="17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1002CE28-12E1-453F-8E06-90F32FAF9697}" dt="2022-10-19T06:32:13.307" v="17" actId="20577"/>
          <ac:spMkLst>
            <pc:docMk/>
            <pc:sldMk cId="1040156172" sldId="377"/>
            <ac:spMk id="3" creationId="{816ABDE1-A047-4B53-92F2-67282914DD77}"/>
          </ac:spMkLst>
        </pc:spChg>
      </pc:sldChg>
      <pc:sldMasterChg chg="addSp mod">
        <pc:chgData name="Matthieu De Mari" userId="dfb708c9-d8dc-439f-9a3b-c772bf4a311c" providerId="ADAL" clId="{1002CE28-12E1-453F-8E06-90F32FAF9697}" dt="2022-10-19T06:30:58.618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1002CE28-12E1-453F-8E06-90F32FAF9697}" dt="2022-10-19T06:30:58.618" v="0" actId="33475"/>
          <ac:spMkLst>
            <pc:docMk/>
            <pc:sldMasterMk cId="2168708284" sldId="2147483648"/>
            <ac:spMk id="9" creationId="{27504F79-603A-6F7A-93E7-C9CABA0FF303}"/>
          </ac:spMkLst>
        </pc:spChg>
        <pc:spChg chg="add">
          <ac:chgData name="Matthieu De Mari" userId="dfb708c9-d8dc-439f-9a3b-c772bf4a311c" providerId="ADAL" clId="{1002CE28-12E1-453F-8E06-90F32FAF9697}" dt="2022-10-19T06:30:58.618" v="0" actId="33475"/>
          <ac:spMkLst>
            <pc:docMk/>
            <pc:sldMasterMk cId="2168708284" sldId="2147483648"/>
            <ac:spMk id="10" creationId="{99872183-7F29-FB0F-D3D7-53204406A33F}"/>
          </ac:spMkLst>
        </pc:spChg>
      </pc:sldMasterChg>
    </pc:docChg>
  </pc:docChgLst>
  <pc:docChgLst>
    <pc:chgData name="Matthieu De Mari" userId="dfb708c9-d8dc-439f-9a3b-c772bf4a311c" providerId="ADAL" clId="{0C574F24-0842-4510-AB61-4E12E986D5CF}"/>
    <pc:docChg chg="undo redo custSel addSld delSld modSld sldOrd addSection delSection modSection">
      <pc:chgData name="Matthieu De Mari" userId="dfb708c9-d8dc-439f-9a3b-c772bf4a311c" providerId="ADAL" clId="{0C574F24-0842-4510-AB61-4E12E986D5CF}" dt="2023-01-25T08:01:29.550" v="36165" actId="20577"/>
      <pc:docMkLst>
        <pc:docMk/>
      </pc:docMkLst>
      <pc:sldChg chg="modSp mod">
        <pc:chgData name="Matthieu De Mari" userId="dfb708c9-d8dc-439f-9a3b-c772bf4a311c" providerId="ADAL" clId="{0C574F24-0842-4510-AB61-4E12E986D5CF}" dt="2023-01-24T18:29:09.103" v="21396" actId="113"/>
        <pc:sldMkLst>
          <pc:docMk/>
          <pc:sldMk cId="3442501962" sldId="257"/>
        </pc:sldMkLst>
        <pc:spChg chg="mod">
          <ac:chgData name="Matthieu De Mari" userId="dfb708c9-d8dc-439f-9a3b-c772bf4a311c" providerId="ADAL" clId="{0C574F24-0842-4510-AB61-4E12E986D5CF}" dt="2023-01-24T18:29:09.103" v="21396" actId="113"/>
          <ac:spMkLst>
            <pc:docMk/>
            <pc:sldMk cId="3442501962" sldId="257"/>
            <ac:spMk id="3" creationId="{35995840-A9D9-479A-A34F-EA7DC229D38E}"/>
          </ac:spMkLst>
        </pc:spChg>
      </pc:sldChg>
      <pc:sldChg chg="modSp mod">
        <pc:chgData name="Matthieu De Mari" userId="dfb708c9-d8dc-439f-9a3b-c772bf4a311c" providerId="ADAL" clId="{0C574F24-0842-4510-AB61-4E12E986D5CF}" dt="2023-01-25T04:47:47.044" v="28715"/>
        <pc:sldMkLst>
          <pc:docMk/>
          <pc:sldMk cId="1893873068" sldId="266"/>
        </pc:sldMkLst>
        <pc:spChg chg="mod">
          <ac:chgData name="Matthieu De Mari" userId="dfb708c9-d8dc-439f-9a3b-c772bf4a311c" providerId="ADAL" clId="{0C574F24-0842-4510-AB61-4E12E986D5CF}" dt="2023-01-25T04:47:47.044" v="28715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0C574F24-0842-4510-AB61-4E12E986D5CF}" dt="2023-01-25T07:09:55.815" v="32202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0C574F24-0842-4510-AB61-4E12E986D5CF}" dt="2023-01-25T07:09:55.815" v="32202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modSp add del mod">
        <pc:chgData name="Matthieu De Mari" userId="dfb708c9-d8dc-439f-9a3b-c772bf4a311c" providerId="ADAL" clId="{0C574F24-0842-4510-AB61-4E12E986D5CF}" dt="2023-01-25T08:01:26.828" v="3615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0C574F24-0842-4510-AB61-4E12E986D5CF}" dt="2023-01-25T08:01:26.828" v="36159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0C574F24-0842-4510-AB61-4E12E986D5CF}" dt="2023-01-25T07:57:00.089" v="35761" actId="27636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0C574F24-0842-4510-AB61-4E12E986D5CF}" dt="2023-01-25T08:01:15.150" v="36153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modSp mod">
        <pc:chgData name="Matthieu De Mari" userId="dfb708c9-d8dc-439f-9a3b-c772bf4a311c" providerId="ADAL" clId="{0C574F24-0842-4510-AB61-4E12E986D5CF}" dt="2023-01-25T00:33:26.266" v="23269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0C574F24-0842-4510-AB61-4E12E986D5CF}" dt="2023-01-25T00:33:26.266" v="23269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modSp mod ord">
        <pc:chgData name="Matthieu De Mari" userId="dfb708c9-d8dc-439f-9a3b-c772bf4a311c" providerId="ADAL" clId="{0C574F24-0842-4510-AB61-4E12E986D5CF}" dt="2023-01-24T18:24:37.588" v="20659"/>
        <pc:sldMkLst>
          <pc:docMk/>
          <pc:sldMk cId="2102240919" sldId="378"/>
        </pc:sldMkLst>
        <pc:spChg chg="mod">
          <ac:chgData name="Matthieu De Mari" userId="dfb708c9-d8dc-439f-9a3b-c772bf4a311c" providerId="ADAL" clId="{0C574F24-0842-4510-AB61-4E12E986D5CF}" dt="2023-01-23T03:02:58.402" v="3747" actId="20577"/>
          <ac:spMkLst>
            <pc:docMk/>
            <pc:sldMk cId="2102240919" sldId="378"/>
            <ac:spMk id="4" creationId="{61167C31-41F1-58EC-49B1-BE1AF7A8E13D}"/>
          </ac:spMkLst>
        </pc:spChg>
      </pc:sldChg>
      <pc:sldChg chg="ord">
        <pc:chgData name="Matthieu De Mari" userId="dfb708c9-d8dc-439f-9a3b-c772bf4a311c" providerId="ADAL" clId="{0C574F24-0842-4510-AB61-4E12E986D5CF}" dt="2023-01-24T18:24:18.652" v="20657"/>
        <pc:sldMkLst>
          <pc:docMk/>
          <pc:sldMk cId="1174628089" sldId="380"/>
        </pc:sldMkLst>
      </pc:sldChg>
      <pc:sldChg chg="modSp mod">
        <pc:chgData name="Matthieu De Mari" userId="dfb708c9-d8dc-439f-9a3b-c772bf4a311c" providerId="ADAL" clId="{0C574F24-0842-4510-AB61-4E12E986D5CF}" dt="2023-01-23T03:08:15.677" v="4474" actId="20577"/>
        <pc:sldMkLst>
          <pc:docMk/>
          <pc:sldMk cId="2964357363" sldId="386"/>
        </pc:sldMkLst>
        <pc:spChg chg="mod">
          <ac:chgData name="Matthieu De Mari" userId="dfb708c9-d8dc-439f-9a3b-c772bf4a311c" providerId="ADAL" clId="{0C574F24-0842-4510-AB61-4E12E986D5CF}" dt="2023-01-23T03:08:15.677" v="4474" actId="20577"/>
          <ac:spMkLst>
            <pc:docMk/>
            <pc:sldMk cId="2964357363" sldId="386"/>
            <ac:spMk id="3" creationId="{EF77FA4B-0B20-5BC7-9427-1BB2CFAA30B3}"/>
          </ac:spMkLst>
        </pc:spChg>
      </pc:sldChg>
      <pc:sldChg chg="modSp mod">
        <pc:chgData name="Matthieu De Mari" userId="dfb708c9-d8dc-439f-9a3b-c772bf4a311c" providerId="ADAL" clId="{0C574F24-0842-4510-AB61-4E12E986D5CF}" dt="2023-01-24T18:18:28.283" v="20604" actId="20577"/>
        <pc:sldMkLst>
          <pc:docMk/>
          <pc:sldMk cId="1437705667" sldId="387"/>
        </pc:sldMkLst>
        <pc:spChg chg="mod">
          <ac:chgData name="Matthieu De Mari" userId="dfb708c9-d8dc-439f-9a3b-c772bf4a311c" providerId="ADAL" clId="{0C574F24-0842-4510-AB61-4E12E986D5CF}" dt="2023-01-24T18:18:28.283" v="20604" actId="20577"/>
          <ac:spMkLst>
            <pc:docMk/>
            <pc:sldMk cId="1437705667" sldId="387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0C574F24-0842-4510-AB61-4E12E986D5CF}" dt="2023-01-24T18:01:42.532" v="18832" actId="47"/>
        <pc:sldMkLst>
          <pc:docMk/>
          <pc:sldMk cId="3616339317" sldId="388"/>
        </pc:sldMkLst>
      </pc:sldChg>
      <pc:sldChg chg="modSp mod">
        <pc:chgData name="Matthieu De Mari" userId="dfb708c9-d8dc-439f-9a3b-c772bf4a311c" providerId="ADAL" clId="{0C574F24-0842-4510-AB61-4E12E986D5CF}" dt="2023-01-24T18:19:04.958" v="20653" actId="20577"/>
        <pc:sldMkLst>
          <pc:docMk/>
          <pc:sldMk cId="2463050599" sldId="389"/>
        </pc:sldMkLst>
        <pc:spChg chg="mod">
          <ac:chgData name="Matthieu De Mari" userId="dfb708c9-d8dc-439f-9a3b-c772bf4a311c" providerId="ADAL" clId="{0C574F24-0842-4510-AB61-4E12E986D5CF}" dt="2023-01-24T18:19:04.958" v="20653" actId="20577"/>
          <ac:spMkLst>
            <pc:docMk/>
            <pc:sldMk cId="2463050599" sldId="389"/>
            <ac:spMk id="3" creationId="{00158227-B71F-87CC-D0F3-AE23B9DE10AA}"/>
          </ac:spMkLst>
        </pc:spChg>
      </pc:sldChg>
      <pc:sldChg chg="modSp mod">
        <pc:chgData name="Matthieu De Mari" userId="dfb708c9-d8dc-439f-9a3b-c772bf4a311c" providerId="ADAL" clId="{0C574F24-0842-4510-AB61-4E12E986D5CF}" dt="2023-01-23T02:05:01.813" v="494" actId="14100"/>
        <pc:sldMkLst>
          <pc:docMk/>
          <pc:sldMk cId="3176757324" sldId="398"/>
        </pc:sldMkLst>
        <pc:picChg chg="mod">
          <ac:chgData name="Matthieu De Mari" userId="dfb708c9-d8dc-439f-9a3b-c772bf4a311c" providerId="ADAL" clId="{0C574F24-0842-4510-AB61-4E12E986D5CF}" dt="2023-01-23T02:04:54.731" v="490" actId="1076"/>
          <ac:picMkLst>
            <pc:docMk/>
            <pc:sldMk cId="3176757324" sldId="398"/>
            <ac:picMk id="13" creationId="{04C9B43B-40BD-8F2B-A299-B54466A2A073}"/>
          </ac:picMkLst>
        </pc:picChg>
        <pc:picChg chg="mod">
          <ac:chgData name="Matthieu De Mari" userId="dfb708c9-d8dc-439f-9a3b-c772bf4a311c" providerId="ADAL" clId="{0C574F24-0842-4510-AB61-4E12E986D5CF}" dt="2023-01-23T02:05:01.813" v="494" actId="14100"/>
          <ac:picMkLst>
            <pc:docMk/>
            <pc:sldMk cId="3176757324" sldId="398"/>
            <ac:picMk id="14" creationId="{96B42433-DD46-C0B9-7EFC-E3F3E4EC7040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2:39:34.038" v="1728" actId="20577"/>
        <pc:sldMkLst>
          <pc:docMk/>
          <pc:sldMk cId="3907142970" sldId="403"/>
        </pc:sldMkLst>
        <pc:spChg chg="mod">
          <ac:chgData name="Matthieu De Mari" userId="dfb708c9-d8dc-439f-9a3b-c772bf4a311c" providerId="ADAL" clId="{0C574F24-0842-4510-AB61-4E12E986D5CF}" dt="2023-01-23T02:07:27.041" v="530" actId="20577"/>
          <ac:spMkLst>
            <pc:docMk/>
            <pc:sldMk cId="3907142970" sldId="403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39:34.038" v="1728" actId="20577"/>
          <ac:spMkLst>
            <pc:docMk/>
            <pc:sldMk cId="3907142970" sldId="403"/>
            <ac:spMk id="3" creationId="{DFE696BC-BC79-7B38-76F4-69E530908CB4}"/>
          </ac:spMkLst>
        </pc:spChg>
        <pc:spChg chg="del mod">
          <ac:chgData name="Matthieu De Mari" userId="dfb708c9-d8dc-439f-9a3b-c772bf4a311c" providerId="ADAL" clId="{0C574F24-0842-4510-AB61-4E12E986D5CF}" dt="2023-01-23T02:09:03.478" v="583" actId="478"/>
          <ac:spMkLst>
            <pc:docMk/>
            <pc:sldMk cId="3907142970" sldId="403"/>
            <ac:spMk id="4" creationId="{437B73A1-76F2-8BED-C974-440A33586C2C}"/>
          </ac:spMkLst>
        </pc:spChg>
        <pc:picChg chg="add mod modCrop">
          <ac:chgData name="Matthieu De Mari" userId="dfb708c9-d8dc-439f-9a3b-c772bf4a311c" providerId="ADAL" clId="{0C574F24-0842-4510-AB61-4E12E986D5CF}" dt="2023-01-23T02:11:55.167" v="620" actId="14100"/>
          <ac:picMkLst>
            <pc:docMk/>
            <pc:sldMk cId="3907142970" sldId="403"/>
            <ac:picMk id="6" creationId="{D66BDE37-8D5D-471C-64FD-C3EF691B4C8D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3:01:24.082" v="3745" actId="20577"/>
        <pc:sldMkLst>
          <pc:docMk/>
          <pc:sldMk cId="3664827220" sldId="404"/>
        </pc:sldMkLst>
        <pc:spChg chg="mod">
          <ac:chgData name="Matthieu De Mari" userId="dfb708c9-d8dc-439f-9a3b-c772bf4a311c" providerId="ADAL" clId="{0C574F24-0842-4510-AB61-4E12E986D5CF}" dt="2023-01-23T02:52:25.565" v="2547" actId="20577"/>
          <ac:spMkLst>
            <pc:docMk/>
            <pc:sldMk cId="3664827220" sldId="404"/>
            <ac:spMk id="2" creationId="{CB45F3FE-ECE7-5313-37C6-831A7971D996}"/>
          </ac:spMkLst>
        </pc:spChg>
        <pc:spChg chg="mod">
          <ac:chgData name="Matthieu De Mari" userId="dfb708c9-d8dc-439f-9a3b-c772bf4a311c" providerId="ADAL" clId="{0C574F24-0842-4510-AB61-4E12E986D5CF}" dt="2023-01-23T03:01:24.082" v="3745" actId="20577"/>
          <ac:spMkLst>
            <pc:docMk/>
            <pc:sldMk cId="3664827220" sldId="404"/>
            <ac:spMk id="3" creationId="{A8F9105B-275A-6368-138C-0B2E6CBEE91D}"/>
          </ac:spMkLst>
        </pc:spChg>
        <pc:spChg chg="del">
          <ac:chgData name="Matthieu De Mari" userId="dfb708c9-d8dc-439f-9a3b-c772bf4a311c" providerId="ADAL" clId="{0C574F24-0842-4510-AB61-4E12E986D5CF}" dt="2023-01-23T02:52:18.995" v="2522" actId="478"/>
          <ac:spMkLst>
            <pc:docMk/>
            <pc:sldMk cId="3664827220" sldId="404"/>
            <ac:spMk id="4" creationId="{38D19959-DD05-B705-BDF2-D6AD6D75C347}"/>
          </ac:spMkLst>
        </pc:sp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5" creationId="{31E662FD-58CF-1D67-F7DD-42E536F3FF72}"/>
          </ac:picMkLst>
        </pc:pic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6" creationId="{7BB68C2E-4569-1821-8077-FE4128C995F8}"/>
          </ac:picMkLst>
        </pc:pic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7" creationId="{357314E6-E4B2-C9CA-C8F7-62A9019D3BF9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6:50:43.368" v="12141" actId="20577"/>
        <pc:sldMkLst>
          <pc:docMk/>
          <pc:sldMk cId="229390081" sldId="405"/>
        </pc:sldMkLst>
        <pc:spChg chg="mod">
          <ac:chgData name="Matthieu De Mari" userId="dfb708c9-d8dc-439f-9a3b-c772bf4a311c" providerId="ADAL" clId="{0C574F24-0842-4510-AB61-4E12E986D5CF}" dt="2023-01-23T03:09:54.024" v="4627" actId="20577"/>
          <ac:spMkLst>
            <pc:docMk/>
            <pc:sldMk cId="229390081" sldId="405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6:50:43.368" v="12141" actId="20577"/>
          <ac:spMkLst>
            <pc:docMk/>
            <pc:sldMk cId="229390081" sldId="405"/>
            <ac:spMk id="3" creationId="{7BDE96C0-465C-7952-04EA-C267AC8BF678}"/>
          </ac:spMkLst>
        </pc:spChg>
        <pc:spChg chg="del mod">
          <ac:chgData name="Matthieu De Mari" userId="dfb708c9-d8dc-439f-9a3b-c772bf4a311c" providerId="ADAL" clId="{0C574F24-0842-4510-AB61-4E12E986D5CF}" dt="2023-01-23T03:22:39.589" v="5374" actId="478"/>
          <ac:spMkLst>
            <pc:docMk/>
            <pc:sldMk cId="229390081" sldId="405"/>
            <ac:spMk id="4" creationId="{5E76589E-870E-419D-CF95-4309EACDB190}"/>
          </ac:spMkLst>
        </pc:spChg>
        <pc:picChg chg="add mod">
          <ac:chgData name="Matthieu De Mari" userId="dfb708c9-d8dc-439f-9a3b-c772bf4a311c" providerId="ADAL" clId="{0C574F24-0842-4510-AB61-4E12E986D5CF}" dt="2023-01-23T03:22:48.792" v="5377" actId="1076"/>
          <ac:picMkLst>
            <pc:docMk/>
            <pc:sldMk cId="229390081" sldId="405"/>
            <ac:picMk id="5" creationId="{00063CBA-B3D2-2A9F-6D07-B5D96185F347}"/>
          </ac:picMkLst>
        </pc:picChg>
      </pc:sldChg>
      <pc:sldChg chg="addSp delSp modSp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6661604" sldId="406"/>
        </pc:sldMkLst>
        <pc:spChg chg="mod ord">
          <ac:chgData name="Matthieu De Mari" userId="dfb708c9-d8dc-439f-9a3b-c772bf4a311c" providerId="ADAL" clId="{0C574F24-0842-4510-AB61-4E12E986D5CF}" dt="2023-01-24T18:10:16.867" v="19853" actId="700"/>
          <ac:spMkLst>
            <pc:docMk/>
            <pc:sldMk cId="106661604" sldId="406"/>
            <ac:spMk id="2" creationId="{B2D6E47F-EE41-14EC-57C7-619AC0EC550B}"/>
          </ac:spMkLst>
        </pc:spChg>
        <pc:spChg chg="mod ord">
          <ac:chgData name="Matthieu De Mari" userId="dfb708c9-d8dc-439f-9a3b-c772bf4a311c" providerId="ADAL" clId="{0C574F24-0842-4510-AB61-4E12E986D5CF}" dt="2023-01-24T18:18:15.746" v="20602" actId="20577"/>
          <ac:spMkLst>
            <pc:docMk/>
            <pc:sldMk cId="106661604" sldId="406"/>
            <ac:spMk id="3" creationId="{F9359CBB-2BA1-6409-CE17-97C6B596059A}"/>
          </ac:spMkLst>
        </pc:spChg>
        <pc:spChg chg="add del mod ord">
          <ac:chgData name="Matthieu De Mari" userId="dfb708c9-d8dc-439f-9a3b-c772bf4a311c" providerId="ADAL" clId="{0C574F24-0842-4510-AB61-4E12E986D5CF}" dt="2023-01-24T18:10:16.867" v="19853" actId="700"/>
          <ac:spMkLst>
            <pc:docMk/>
            <pc:sldMk cId="106661604" sldId="406"/>
            <ac:spMk id="4" creationId="{365159D7-FFDC-E4E5-C868-1D872205345A}"/>
          </ac:spMkLst>
        </pc:spChg>
      </pc:sldChg>
      <pc:sldChg chg="del">
        <pc:chgData name="Matthieu De Mari" userId="dfb708c9-d8dc-439f-9a3b-c772bf4a311c" providerId="ADAL" clId="{0C574F24-0842-4510-AB61-4E12E986D5CF}" dt="2023-01-23T03:54:10.874" v="8178" actId="47"/>
        <pc:sldMkLst>
          <pc:docMk/>
          <pc:sldMk cId="3166499987" sldId="407"/>
        </pc:sldMkLst>
      </pc:sldChg>
      <pc:sldChg chg="del">
        <pc:chgData name="Matthieu De Mari" userId="dfb708c9-d8dc-439f-9a3b-c772bf4a311c" providerId="ADAL" clId="{0C574F24-0842-4510-AB61-4E12E986D5CF}" dt="2023-01-23T03:53:56.645" v="8175" actId="47"/>
        <pc:sldMkLst>
          <pc:docMk/>
          <pc:sldMk cId="4017563613" sldId="408"/>
        </pc:sldMkLst>
      </pc:sldChg>
      <pc:sldChg chg="modSp del mod">
        <pc:chgData name="Matthieu De Mari" userId="dfb708c9-d8dc-439f-9a3b-c772bf4a311c" providerId="ADAL" clId="{0C574F24-0842-4510-AB61-4E12E986D5CF}" dt="2023-01-23T06:45:45.550" v="11612" actId="47"/>
        <pc:sldMkLst>
          <pc:docMk/>
          <pc:sldMk cId="947346955" sldId="409"/>
        </pc:sldMkLst>
        <pc:spChg chg="mod">
          <ac:chgData name="Matthieu De Mari" userId="dfb708c9-d8dc-439f-9a3b-c772bf4a311c" providerId="ADAL" clId="{0C574F24-0842-4510-AB61-4E12E986D5CF}" dt="2023-01-23T06:45:42.138" v="11610" actId="21"/>
          <ac:spMkLst>
            <pc:docMk/>
            <pc:sldMk cId="947346955" sldId="409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6:45:13.340" v="11608" actId="20577"/>
          <ac:spMkLst>
            <pc:docMk/>
            <pc:sldMk cId="947346955" sldId="409"/>
            <ac:spMk id="3" creationId="{7BDE96C0-465C-7952-04EA-C267AC8BF678}"/>
          </ac:spMkLst>
        </pc:spChg>
      </pc:sldChg>
      <pc:sldChg chg="del">
        <pc:chgData name="Matthieu De Mari" userId="dfb708c9-d8dc-439f-9a3b-c772bf4a311c" providerId="ADAL" clId="{0C574F24-0842-4510-AB61-4E12E986D5CF}" dt="2023-01-23T07:29:39.003" v="15324" actId="47"/>
        <pc:sldMkLst>
          <pc:docMk/>
          <pc:sldMk cId="648139788" sldId="410"/>
        </pc:sldMkLst>
      </pc:sldChg>
      <pc:sldChg chg="addSp modSp mod">
        <pc:chgData name="Matthieu De Mari" userId="dfb708c9-d8dc-439f-9a3b-c772bf4a311c" providerId="ADAL" clId="{0C574F24-0842-4510-AB61-4E12E986D5CF}" dt="2023-01-23T07:33:22.653" v="15965" actId="5793"/>
        <pc:sldMkLst>
          <pc:docMk/>
          <pc:sldMk cId="2039337153" sldId="411"/>
        </pc:sldMkLst>
        <pc:spChg chg="mod">
          <ac:chgData name="Matthieu De Mari" userId="dfb708c9-d8dc-439f-9a3b-c772bf4a311c" providerId="ADAL" clId="{0C574F24-0842-4510-AB61-4E12E986D5CF}" dt="2023-01-23T07:33:22.653" v="15965" actId="5793"/>
          <ac:spMkLst>
            <pc:docMk/>
            <pc:sldMk cId="2039337153" sldId="411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7:31:11.155" v="15563" actId="21"/>
          <ac:spMkLst>
            <pc:docMk/>
            <pc:sldMk cId="2039337153" sldId="411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7:32:14.694" v="15737" actId="113"/>
          <ac:spMkLst>
            <pc:docMk/>
            <pc:sldMk cId="2039337153" sldId="411"/>
            <ac:spMk id="4" creationId="{5E76589E-870E-419D-CF95-4309EACDB190}"/>
          </ac:spMkLst>
        </pc:spChg>
        <pc:spChg chg="add mod">
          <ac:chgData name="Matthieu De Mari" userId="dfb708c9-d8dc-439f-9a3b-c772bf4a311c" providerId="ADAL" clId="{0C574F24-0842-4510-AB61-4E12E986D5CF}" dt="2023-01-23T07:33:14.663" v="15960" actId="113"/>
          <ac:spMkLst>
            <pc:docMk/>
            <pc:sldMk cId="2039337153" sldId="411"/>
            <ac:spMk id="5" creationId="{756863AE-CE95-3DEE-60F5-9AD8AE03E1F9}"/>
          </ac:spMkLst>
        </pc:spChg>
      </pc:sldChg>
      <pc:sldChg chg="modSp mod">
        <pc:chgData name="Matthieu De Mari" userId="dfb708c9-d8dc-439f-9a3b-c772bf4a311c" providerId="ADAL" clId="{0C574F24-0842-4510-AB61-4E12E986D5CF}" dt="2023-01-23T08:08:25.011" v="18811" actId="20577"/>
        <pc:sldMkLst>
          <pc:docMk/>
          <pc:sldMk cId="1377302654" sldId="412"/>
        </pc:sldMkLst>
        <pc:spChg chg="mod">
          <ac:chgData name="Matthieu De Mari" userId="dfb708c9-d8dc-439f-9a3b-c772bf4a311c" providerId="ADAL" clId="{0C574F24-0842-4510-AB61-4E12E986D5CF}" dt="2023-01-23T07:47:44.508" v="17402" actId="20577"/>
          <ac:spMkLst>
            <pc:docMk/>
            <pc:sldMk cId="1377302654" sldId="412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7:51:30.275" v="17758" actId="20577"/>
          <ac:spMkLst>
            <pc:docMk/>
            <pc:sldMk cId="1377302654" sldId="412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8:08:25.011" v="18811" actId="20577"/>
          <ac:spMkLst>
            <pc:docMk/>
            <pc:sldMk cId="1377302654" sldId="412"/>
            <ac:spMk id="4" creationId="{5E76589E-870E-419D-CF95-4309EACDB190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3T02:03:22.644" v="484" actId="5793"/>
        <pc:sldMkLst>
          <pc:docMk/>
          <pc:sldMk cId="3811152594" sldId="413"/>
        </pc:sldMkLst>
        <pc:spChg chg="mod">
          <ac:chgData name="Matthieu De Mari" userId="dfb708c9-d8dc-439f-9a3b-c772bf4a311c" providerId="ADAL" clId="{0C574F24-0842-4510-AB61-4E12E986D5CF}" dt="2023-01-23T01:58:05.595" v="182" actId="20577"/>
          <ac:spMkLst>
            <pc:docMk/>
            <pc:sldMk cId="3811152594" sldId="413"/>
            <ac:spMk id="2" creationId="{8F6E6AE3-0783-2504-FB20-97620F12FAF1}"/>
          </ac:spMkLst>
        </pc:spChg>
        <pc:spChg chg="mod">
          <ac:chgData name="Matthieu De Mari" userId="dfb708c9-d8dc-439f-9a3b-c772bf4a311c" providerId="ADAL" clId="{0C574F24-0842-4510-AB61-4E12E986D5CF}" dt="2023-01-23T02:03:22.644" v="484" actId="5793"/>
          <ac:spMkLst>
            <pc:docMk/>
            <pc:sldMk cId="3811152594" sldId="413"/>
            <ac:spMk id="3" creationId="{E4D678C0-BD3C-5BF0-1339-4AFB8229F7DA}"/>
          </ac:spMkLst>
        </pc:spChg>
        <pc:spChg chg="del">
          <ac:chgData name="Matthieu De Mari" userId="dfb708c9-d8dc-439f-9a3b-c772bf4a311c" providerId="ADAL" clId="{0C574F24-0842-4510-AB61-4E12E986D5CF}" dt="2023-01-23T01:58:08.634" v="183" actId="478"/>
          <ac:spMkLst>
            <pc:docMk/>
            <pc:sldMk cId="3811152594" sldId="413"/>
            <ac:spMk id="4" creationId="{EC64CA88-2EF4-E998-D7A9-CA4B80234E36}"/>
          </ac:spMkLst>
        </pc:spChg>
        <pc:picChg chg="add mod">
          <ac:chgData name="Matthieu De Mari" userId="dfb708c9-d8dc-439f-9a3b-c772bf4a311c" providerId="ADAL" clId="{0C574F24-0842-4510-AB61-4E12E986D5CF}" dt="2023-01-23T02:01:26.874" v="401" actId="14100"/>
          <ac:picMkLst>
            <pc:docMk/>
            <pc:sldMk cId="3811152594" sldId="413"/>
            <ac:picMk id="6" creationId="{9BAEAF4E-92E3-AB67-5518-51DFC5B50020}"/>
          </ac:picMkLst>
        </pc:picChg>
      </pc:sldChg>
      <pc:sldChg chg="addSp modSp add mod">
        <pc:chgData name="Matthieu De Mari" userId="dfb708c9-d8dc-439f-9a3b-c772bf4a311c" providerId="ADAL" clId="{0C574F24-0842-4510-AB61-4E12E986D5CF}" dt="2023-01-23T02:03:53.448" v="489" actId="20577"/>
        <pc:sldMkLst>
          <pc:docMk/>
          <pc:sldMk cId="509404901" sldId="414"/>
        </pc:sldMkLst>
        <pc:spChg chg="mod">
          <ac:chgData name="Matthieu De Mari" userId="dfb708c9-d8dc-439f-9a3b-c772bf4a311c" providerId="ADAL" clId="{0C574F24-0842-4510-AB61-4E12E986D5CF}" dt="2023-01-23T02:03:53.448" v="489" actId="20577"/>
          <ac:spMkLst>
            <pc:docMk/>
            <pc:sldMk cId="509404901" sldId="414"/>
            <ac:spMk id="3" creationId="{E4D678C0-BD3C-5BF0-1339-4AFB8229F7DA}"/>
          </ac:spMkLst>
        </pc:spChg>
        <pc:picChg chg="add mod">
          <ac:chgData name="Matthieu De Mari" userId="dfb708c9-d8dc-439f-9a3b-c772bf4a311c" providerId="ADAL" clId="{0C574F24-0842-4510-AB61-4E12E986D5CF}" dt="2023-01-23T02:01:29.866" v="402"/>
          <ac:picMkLst>
            <pc:docMk/>
            <pc:sldMk cId="509404901" sldId="414"/>
            <ac:picMk id="4" creationId="{A1101FF3-693B-C90F-4D24-79DD171D3504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2:39:15.453" v="1721" actId="5793"/>
        <pc:sldMkLst>
          <pc:docMk/>
          <pc:sldMk cId="4078490329" sldId="415"/>
        </pc:sldMkLst>
        <pc:spChg chg="mod">
          <ac:chgData name="Matthieu De Mari" userId="dfb708c9-d8dc-439f-9a3b-c772bf4a311c" providerId="ADAL" clId="{0C574F24-0842-4510-AB61-4E12E986D5CF}" dt="2023-01-23T02:25:49.343" v="933" actId="20577"/>
          <ac:spMkLst>
            <pc:docMk/>
            <pc:sldMk cId="4078490329" sldId="415"/>
            <ac:spMk id="2" creationId="{8750558E-04AA-1E98-7827-BC3AFBCFB8DC}"/>
          </ac:spMkLst>
        </pc:spChg>
        <pc:spChg chg="mod">
          <ac:chgData name="Matthieu De Mari" userId="dfb708c9-d8dc-439f-9a3b-c772bf4a311c" providerId="ADAL" clId="{0C574F24-0842-4510-AB61-4E12E986D5CF}" dt="2023-01-23T02:39:15.453" v="1721" actId="5793"/>
          <ac:spMkLst>
            <pc:docMk/>
            <pc:sldMk cId="4078490329" sldId="415"/>
            <ac:spMk id="3" creationId="{2CAC5612-DA1C-B920-F4AC-1A2C33918BA4}"/>
          </ac:spMkLst>
        </pc:spChg>
        <pc:spChg chg="del">
          <ac:chgData name="Matthieu De Mari" userId="dfb708c9-d8dc-439f-9a3b-c772bf4a311c" providerId="ADAL" clId="{0C574F24-0842-4510-AB61-4E12E986D5CF}" dt="2023-01-23T02:25:42.796" v="902" actId="478"/>
          <ac:spMkLst>
            <pc:docMk/>
            <pc:sldMk cId="4078490329" sldId="415"/>
            <ac:spMk id="4" creationId="{6F66DD2F-9842-FD2C-CC5E-40D7094C71B6}"/>
          </ac:spMkLst>
        </pc:sp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5" creationId="{CCD4D58C-EB87-859D-CDD7-DDBEA8CD35C6}"/>
          </ac:picMkLst>
        </pc:pic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6" creationId="{FE0A3EE8-95B0-834B-B276-6BA2F57BEDAE}"/>
          </ac:picMkLst>
        </pc:pic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7" creationId="{B3A5D5C7-2482-B979-6D00-79594D128A44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2:25:03.176" v="858" actId="478"/>
        <pc:sldMkLst>
          <pc:docMk/>
          <pc:sldMk cId="4018968704" sldId="416"/>
        </pc:sldMkLst>
        <pc:spChg chg="mod">
          <ac:chgData name="Matthieu De Mari" userId="dfb708c9-d8dc-439f-9a3b-c772bf4a311c" providerId="ADAL" clId="{0C574F24-0842-4510-AB61-4E12E986D5CF}" dt="2023-01-23T02:19:14.556" v="685" actId="20577"/>
          <ac:spMkLst>
            <pc:docMk/>
            <pc:sldMk cId="4018968704" sldId="416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12:50.975" v="646" actId="5793"/>
          <ac:spMkLst>
            <pc:docMk/>
            <pc:sldMk cId="4018968704" sldId="416"/>
            <ac:spMk id="3" creationId="{DFE696BC-BC79-7B38-76F4-69E530908CB4}"/>
          </ac:spMkLst>
        </pc:spChg>
        <pc:spChg chg="del mod">
          <ac:chgData name="Matthieu De Mari" userId="dfb708c9-d8dc-439f-9a3b-c772bf4a311c" providerId="ADAL" clId="{0C574F24-0842-4510-AB61-4E12E986D5CF}" dt="2023-01-23T02:12:01.564" v="621" actId="478"/>
          <ac:spMkLst>
            <pc:docMk/>
            <pc:sldMk cId="4018968704" sldId="416"/>
            <ac:spMk id="4" creationId="{437B73A1-76F2-8BED-C974-440A33586C2C}"/>
          </ac:spMkLst>
        </pc:spChg>
        <pc:picChg chg="add mod">
          <ac:chgData name="Matthieu De Mari" userId="dfb708c9-d8dc-439f-9a3b-c772bf4a311c" providerId="ADAL" clId="{0C574F24-0842-4510-AB61-4E12E986D5CF}" dt="2023-01-23T02:16:53.285" v="662" actId="1076"/>
          <ac:picMkLst>
            <pc:docMk/>
            <pc:sldMk cId="4018968704" sldId="416"/>
            <ac:picMk id="6" creationId="{06308B0C-B80A-8F5E-64C2-ABCE80C126E5}"/>
          </ac:picMkLst>
        </pc:picChg>
        <pc:picChg chg="add del mod">
          <ac:chgData name="Matthieu De Mari" userId="dfb708c9-d8dc-439f-9a3b-c772bf4a311c" providerId="ADAL" clId="{0C574F24-0842-4510-AB61-4E12E986D5CF}" dt="2023-01-23T02:25:03.176" v="858" actId="478"/>
          <ac:picMkLst>
            <pc:docMk/>
            <pc:sldMk cId="4018968704" sldId="416"/>
            <ac:picMk id="8" creationId="{F5242E59-7666-31A4-2AD1-857900B71193}"/>
          </ac:picMkLst>
        </pc:picChg>
      </pc:sldChg>
      <pc:sldChg chg="delSp modSp new mod modClrScheme chgLayout">
        <pc:chgData name="Matthieu De Mari" userId="dfb708c9-d8dc-439f-9a3b-c772bf4a311c" providerId="ADAL" clId="{0C574F24-0842-4510-AB61-4E12E986D5CF}" dt="2023-01-25T00:34:21.878" v="23280" actId="207"/>
        <pc:sldMkLst>
          <pc:docMk/>
          <pc:sldMk cId="1601230078" sldId="417"/>
        </pc:sldMkLst>
        <pc:spChg chg="mod ord">
          <ac:chgData name="Matthieu De Mari" userId="dfb708c9-d8dc-439f-9a3b-c772bf4a311c" providerId="ADAL" clId="{0C574F24-0842-4510-AB61-4E12E986D5CF}" dt="2023-01-25T00:34:08.169" v="23270" actId="700"/>
          <ac:spMkLst>
            <pc:docMk/>
            <pc:sldMk cId="1601230078" sldId="417"/>
            <ac:spMk id="2" creationId="{EF03ED6E-FA87-673E-629C-5D5FF1BB133E}"/>
          </ac:spMkLst>
        </pc:spChg>
        <pc:spChg chg="mod ord">
          <ac:chgData name="Matthieu De Mari" userId="dfb708c9-d8dc-439f-9a3b-c772bf4a311c" providerId="ADAL" clId="{0C574F24-0842-4510-AB61-4E12E986D5CF}" dt="2023-01-25T00:34:21.878" v="23280" actId="207"/>
          <ac:spMkLst>
            <pc:docMk/>
            <pc:sldMk cId="1601230078" sldId="417"/>
            <ac:spMk id="3" creationId="{80440BA0-757A-9C9A-35E1-6BE3FEE6E356}"/>
          </ac:spMkLst>
        </pc:spChg>
        <pc:spChg chg="del">
          <ac:chgData name="Matthieu De Mari" userId="dfb708c9-d8dc-439f-9a3b-c772bf4a311c" providerId="ADAL" clId="{0C574F24-0842-4510-AB61-4E12E986D5CF}" dt="2023-01-23T02:36:28.682" v="1636" actId="478"/>
          <ac:spMkLst>
            <pc:docMk/>
            <pc:sldMk cId="1601230078" sldId="417"/>
            <ac:spMk id="4" creationId="{0DC7342E-E179-AC44-FBB1-F8A226DC666D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2872533062" sldId="418"/>
        </pc:sldMkLst>
        <pc:spChg chg="mod">
          <ac:chgData name="Matthieu De Mari" userId="dfb708c9-d8dc-439f-9a3b-c772bf4a311c" providerId="ADAL" clId="{0C574F24-0842-4510-AB61-4E12E986D5CF}" dt="2023-01-23T02:19:18.359" v="694" actId="20577"/>
          <ac:spMkLst>
            <pc:docMk/>
            <pc:sldMk cId="2872533062" sldId="418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17:11.257" v="669" actId="6549"/>
          <ac:spMkLst>
            <pc:docMk/>
            <pc:sldMk cId="2872533062" sldId="418"/>
            <ac:spMk id="3" creationId="{DFE696BC-BC79-7B38-76F4-69E530908CB4}"/>
          </ac:spMkLst>
        </pc:spChg>
        <pc:picChg chg="add del mod modCrop">
          <ac:chgData name="Matthieu De Mari" userId="dfb708c9-d8dc-439f-9a3b-c772bf4a311c" providerId="ADAL" clId="{0C574F24-0842-4510-AB61-4E12E986D5CF}" dt="2023-01-23T02:21:13.294" v="715" actId="478"/>
          <ac:picMkLst>
            <pc:docMk/>
            <pc:sldMk cId="2872533062" sldId="418"/>
            <ac:picMk id="5" creationId="{FE8A90A9-AFCF-6C73-BD37-65240509B680}"/>
          </ac:picMkLst>
        </pc:picChg>
        <pc:picChg chg="add del mod">
          <ac:chgData name="Matthieu De Mari" userId="dfb708c9-d8dc-439f-9a3b-c772bf4a311c" providerId="ADAL" clId="{0C574F24-0842-4510-AB61-4E12E986D5CF}" dt="2023-01-23T02:21:12.794" v="714" actId="478"/>
          <ac:picMkLst>
            <pc:docMk/>
            <pc:sldMk cId="2872533062" sldId="418"/>
            <ac:picMk id="7" creationId="{9C512BD1-1222-4557-ABF7-4AED91C9BEDD}"/>
          </ac:picMkLst>
        </pc:picChg>
        <pc:picChg chg="add mod">
          <ac:chgData name="Matthieu De Mari" userId="dfb708c9-d8dc-439f-9a3b-c772bf4a311c" providerId="ADAL" clId="{0C574F24-0842-4510-AB61-4E12E986D5CF}" dt="2023-01-23T02:21:20.240" v="719" actId="1076"/>
          <ac:picMkLst>
            <pc:docMk/>
            <pc:sldMk cId="2872533062" sldId="418"/>
            <ac:picMk id="9" creationId="{36ED8BF8-2120-C8FD-DCA2-31062413FBE6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4106263664" sldId="419"/>
        </pc:sldMkLst>
        <pc:spChg chg="add mod">
          <ac:chgData name="Matthieu De Mari" userId="dfb708c9-d8dc-439f-9a3b-c772bf4a311c" providerId="ADAL" clId="{0C574F24-0842-4510-AB61-4E12E986D5CF}" dt="2023-01-23T02:24:45.659" v="855" actId="14100"/>
          <ac:spMkLst>
            <pc:docMk/>
            <pc:sldMk cId="4106263664" sldId="419"/>
            <ac:spMk id="10" creationId="{DD5E5241-D153-27CD-95A4-1B2841EB70CE}"/>
          </ac:spMkLst>
        </pc:spChg>
        <pc:spChg chg="add del mod">
          <ac:chgData name="Matthieu De Mari" userId="dfb708c9-d8dc-439f-9a3b-c772bf4a311c" providerId="ADAL" clId="{0C574F24-0842-4510-AB61-4E12E986D5CF}" dt="2023-01-23T02:23:25.906" v="832" actId="478"/>
          <ac:spMkLst>
            <pc:docMk/>
            <pc:sldMk cId="4106263664" sldId="419"/>
            <ac:spMk id="11" creationId="{93EE0203-6B17-7A40-5734-A97F848F10FB}"/>
          </ac:spMkLst>
        </pc:spChg>
        <pc:spChg chg="add del mod">
          <ac:chgData name="Matthieu De Mari" userId="dfb708c9-d8dc-439f-9a3b-c772bf4a311c" providerId="ADAL" clId="{0C574F24-0842-4510-AB61-4E12E986D5CF}" dt="2023-01-23T02:23:20.910" v="830" actId="478"/>
          <ac:spMkLst>
            <pc:docMk/>
            <pc:sldMk cId="4106263664" sldId="419"/>
            <ac:spMk id="12" creationId="{A1F4AFB2-E8BE-0D97-C601-510F6402D914}"/>
          </ac:spMkLst>
        </pc:spChg>
        <pc:spChg chg="add del mod">
          <ac:chgData name="Matthieu De Mari" userId="dfb708c9-d8dc-439f-9a3b-c772bf4a311c" providerId="ADAL" clId="{0C574F24-0842-4510-AB61-4E12E986D5CF}" dt="2023-01-23T02:24:30.750" v="849" actId="478"/>
          <ac:spMkLst>
            <pc:docMk/>
            <pc:sldMk cId="4106263664" sldId="419"/>
            <ac:spMk id="16" creationId="{F59836A8-9756-2CBE-F13E-BE942FE69D91}"/>
          </ac:spMkLst>
        </pc:spChg>
        <pc:spChg chg="add mod">
          <ac:chgData name="Matthieu De Mari" userId="dfb708c9-d8dc-439f-9a3b-c772bf4a311c" providerId="ADAL" clId="{0C574F24-0842-4510-AB61-4E12E986D5CF}" dt="2023-01-23T02:24:24.887" v="848" actId="14100"/>
          <ac:spMkLst>
            <pc:docMk/>
            <pc:sldMk cId="4106263664" sldId="419"/>
            <ac:spMk id="17" creationId="{F5E578C5-72DB-3A99-6C10-BDB3B95E79B1}"/>
          </ac:spMkLst>
        </pc:spChg>
        <pc:spChg chg="add mod">
          <ac:chgData name="Matthieu De Mari" userId="dfb708c9-d8dc-439f-9a3b-c772bf4a311c" providerId="ADAL" clId="{0C574F24-0842-4510-AB61-4E12E986D5CF}" dt="2023-01-23T02:24:40.231" v="853" actId="1076"/>
          <ac:spMkLst>
            <pc:docMk/>
            <pc:sldMk cId="4106263664" sldId="419"/>
            <ac:spMk id="18" creationId="{9AF70780-ED8F-B90F-D542-2F5BD4BE423B}"/>
          </ac:spMkLst>
        </pc:spChg>
        <pc:picChg chg="add mod">
          <ac:chgData name="Matthieu De Mari" userId="dfb708c9-d8dc-439f-9a3b-c772bf4a311c" providerId="ADAL" clId="{0C574F24-0842-4510-AB61-4E12E986D5CF}" dt="2023-01-23T02:24:54.353" v="856" actId="1076"/>
          <ac:picMkLst>
            <pc:docMk/>
            <pc:sldMk cId="4106263664" sldId="419"/>
            <ac:picMk id="4" creationId="{A04F8E1D-C152-D778-773B-72597F78AC94}"/>
          </ac:picMkLst>
        </pc:picChg>
        <pc:picChg chg="mod">
          <ac:chgData name="Matthieu De Mari" userId="dfb708c9-d8dc-439f-9a3b-c772bf4a311c" providerId="ADAL" clId="{0C574F24-0842-4510-AB61-4E12E986D5CF}" dt="2023-01-23T02:24:10.645" v="842" actId="1076"/>
          <ac:picMkLst>
            <pc:docMk/>
            <pc:sldMk cId="4106263664" sldId="419"/>
            <ac:picMk id="5" creationId="{FE8A90A9-AFCF-6C73-BD37-65240509B680}"/>
          </ac:picMkLst>
        </pc:picChg>
        <pc:picChg chg="mod">
          <ac:chgData name="Matthieu De Mari" userId="dfb708c9-d8dc-439f-9a3b-c772bf4a311c" providerId="ADAL" clId="{0C574F24-0842-4510-AB61-4E12E986D5CF}" dt="2023-01-23T02:23:23.437" v="831" actId="14100"/>
          <ac:picMkLst>
            <pc:docMk/>
            <pc:sldMk cId="4106263664" sldId="419"/>
            <ac:picMk id="7" creationId="{9C512BD1-1222-4557-ABF7-4AED91C9BEDD}"/>
          </ac:picMkLst>
        </pc:picChg>
        <pc:picChg chg="del">
          <ac:chgData name="Matthieu De Mari" userId="dfb708c9-d8dc-439f-9a3b-c772bf4a311c" providerId="ADAL" clId="{0C574F24-0842-4510-AB61-4E12E986D5CF}" dt="2023-01-23T02:21:10.672" v="713" actId="478"/>
          <ac:picMkLst>
            <pc:docMk/>
            <pc:sldMk cId="4106263664" sldId="419"/>
            <ac:picMk id="9" creationId="{36ED8BF8-2120-C8FD-DCA2-31062413FBE6}"/>
          </ac:picMkLst>
        </pc:picChg>
        <pc:cxnChg chg="add del">
          <ac:chgData name="Matthieu De Mari" userId="dfb708c9-d8dc-439f-9a3b-c772bf4a311c" providerId="ADAL" clId="{0C574F24-0842-4510-AB61-4E12E986D5CF}" dt="2023-01-23T02:21:53.878" v="726" actId="478"/>
          <ac:cxnSpMkLst>
            <pc:docMk/>
            <pc:sldMk cId="4106263664" sldId="419"/>
            <ac:cxnSpMk id="8" creationId="{A7D8513D-C034-868F-26BB-EB3B41463EF9}"/>
          </ac:cxnSpMkLst>
        </pc:cxnChg>
        <pc:cxnChg chg="add del mod">
          <ac:chgData name="Matthieu De Mari" userId="dfb708c9-d8dc-439f-9a3b-c772bf4a311c" providerId="ADAL" clId="{0C574F24-0842-4510-AB61-4E12E986D5CF}" dt="2023-01-23T02:23:50.163" v="838" actId="478"/>
          <ac:cxnSpMkLst>
            <pc:docMk/>
            <pc:sldMk cId="4106263664" sldId="419"/>
            <ac:cxnSpMk id="14" creationId="{8697DF4D-D3E4-FAC6-4A98-E28677542B4C}"/>
          </ac:cxnSpMkLst>
        </pc:cxnChg>
      </pc:sldChg>
      <pc:sldChg chg="add">
        <pc:chgData name="Matthieu De Mari" userId="dfb708c9-d8dc-439f-9a3b-c772bf4a311c" providerId="ADAL" clId="{0C574F24-0842-4510-AB61-4E12E986D5CF}" dt="2023-01-23T02:25:00.840" v="857"/>
        <pc:sldMkLst>
          <pc:docMk/>
          <pc:sldMk cId="3608904858" sldId="420"/>
        </pc:sldMkLst>
      </pc:sldChg>
      <pc:sldChg chg="addSp delSp modSp add mod">
        <pc:chgData name="Matthieu De Mari" userId="dfb708c9-d8dc-439f-9a3b-c772bf4a311c" providerId="ADAL" clId="{0C574F24-0842-4510-AB61-4E12E986D5CF}" dt="2023-01-23T02:39:11.317" v="1718" actId="5793"/>
        <pc:sldMkLst>
          <pc:docMk/>
          <pc:sldMk cId="3917610152" sldId="421"/>
        </pc:sldMkLst>
        <pc:spChg chg="mod">
          <ac:chgData name="Matthieu De Mari" userId="dfb708c9-d8dc-439f-9a3b-c772bf4a311c" providerId="ADAL" clId="{0C574F24-0842-4510-AB61-4E12E986D5CF}" dt="2023-01-23T02:36:09.627" v="1589" actId="20577"/>
          <ac:spMkLst>
            <pc:docMk/>
            <pc:sldMk cId="3917610152" sldId="421"/>
            <ac:spMk id="2" creationId="{8750558E-04AA-1E98-7827-BC3AFBCFB8DC}"/>
          </ac:spMkLst>
        </pc:spChg>
        <pc:spChg chg="mod">
          <ac:chgData name="Matthieu De Mari" userId="dfb708c9-d8dc-439f-9a3b-c772bf4a311c" providerId="ADAL" clId="{0C574F24-0842-4510-AB61-4E12E986D5CF}" dt="2023-01-23T02:39:11.317" v="1718" actId="5793"/>
          <ac:spMkLst>
            <pc:docMk/>
            <pc:sldMk cId="3917610152" sldId="421"/>
            <ac:spMk id="3" creationId="{2CAC5612-DA1C-B920-F4AC-1A2C33918BA4}"/>
          </ac:spMkLst>
        </pc:spChg>
        <pc:picChg chg="add mod">
          <ac:chgData name="Matthieu De Mari" userId="dfb708c9-d8dc-439f-9a3b-c772bf4a311c" providerId="ADAL" clId="{0C574F24-0842-4510-AB61-4E12E986D5CF}" dt="2023-01-23T02:31:51.627" v="1175" actId="1076"/>
          <ac:picMkLst>
            <pc:docMk/>
            <pc:sldMk cId="3917610152" sldId="421"/>
            <ac:picMk id="4" creationId="{583C7EF1-C4AC-713C-63B9-4157061F41A3}"/>
          </ac:picMkLst>
        </pc:picChg>
        <pc:picChg chg="del">
          <ac:chgData name="Matthieu De Mari" userId="dfb708c9-d8dc-439f-9a3b-c772bf4a311c" providerId="ADAL" clId="{0C574F24-0842-4510-AB61-4E12E986D5CF}" dt="2023-01-23T02:31:40.944" v="1171" actId="478"/>
          <ac:picMkLst>
            <pc:docMk/>
            <pc:sldMk cId="3917610152" sldId="421"/>
            <ac:picMk id="5" creationId="{CCD4D58C-EB87-859D-CDD7-DDBEA8CD35C6}"/>
          </ac:picMkLst>
        </pc:picChg>
        <pc:picChg chg="del">
          <ac:chgData name="Matthieu De Mari" userId="dfb708c9-d8dc-439f-9a3b-c772bf4a311c" providerId="ADAL" clId="{0C574F24-0842-4510-AB61-4E12E986D5CF}" dt="2023-01-23T02:31:39.645" v="1169" actId="478"/>
          <ac:picMkLst>
            <pc:docMk/>
            <pc:sldMk cId="3917610152" sldId="421"/>
            <ac:picMk id="6" creationId="{FE0A3EE8-95B0-834B-B276-6BA2F57BEDAE}"/>
          </ac:picMkLst>
        </pc:picChg>
        <pc:picChg chg="del">
          <ac:chgData name="Matthieu De Mari" userId="dfb708c9-d8dc-439f-9a3b-c772bf4a311c" providerId="ADAL" clId="{0C574F24-0842-4510-AB61-4E12E986D5CF}" dt="2023-01-23T02:31:40.456" v="1170" actId="478"/>
          <ac:picMkLst>
            <pc:docMk/>
            <pc:sldMk cId="3917610152" sldId="421"/>
            <ac:picMk id="7" creationId="{B3A5D5C7-2482-B979-6D00-79594D128A44}"/>
          </ac:picMkLst>
        </pc:picChg>
      </pc:sldChg>
      <pc:sldChg chg="delSp modSp add mod ord">
        <pc:chgData name="Matthieu De Mari" userId="dfb708c9-d8dc-439f-9a3b-c772bf4a311c" providerId="ADAL" clId="{0C574F24-0842-4510-AB61-4E12E986D5CF}" dt="2023-01-23T02:40:26.824" v="1734" actId="113"/>
        <pc:sldMkLst>
          <pc:docMk/>
          <pc:sldMk cId="111364915" sldId="422"/>
        </pc:sldMkLst>
        <pc:spChg chg="mod">
          <ac:chgData name="Matthieu De Mari" userId="dfb708c9-d8dc-439f-9a3b-c772bf4a311c" providerId="ADAL" clId="{0C574F24-0842-4510-AB61-4E12E986D5CF}" dt="2023-01-23T02:40:26.824" v="1734" actId="113"/>
          <ac:spMkLst>
            <pc:docMk/>
            <pc:sldMk cId="111364915" sldId="422"/>
            <ac:spMk id="3" creationId="{DFE696BC-BC79-7B38-76F4-69E530908CB4}"/>
          </ac:spMkLst>
        </pc:spChg>
        <pc:picChg chg="del">
          <ac:chgData name="Matthieu De Mari" userId="dfb708c9-d8dc-439f-9a3b-c772bf4a311c" providerId="ADAL" clId="{0C574F24-0842-4510-AB61-4E12E986D5CF}" dt="2023-01-23T02:32:05.341" v="1179" actId="478"/>
          <ac:picMkLst>
            <pc:docMk/>
            <pc:sldMk cId="111364915" sldId="422"/>
            <ac:picMk id="6" creationId="{06308B0C-B80A-8F5E-64C2-ABCE80C126E5}"/>
          </ac:picMkLst>
        </pc:picChg>
      </pc:sldChg>
      <pc:sldChg chg="modSp add mod">
        <pc:chgData name="Matthieu De Mari" userId="dfb708c9-d8dc-439f-9a3b-c772bf4a311c" providerId="ADAL" clId="{0C574F24-0842-4510-AB61-4E12E986D5CF}" dt="2023-01-23T02:40:19.849" v="1730" actId="113"/>
        <pc:sldMkLst>
          <pc:docMk/>
          <pc:sldMk cId="2430248425" sldId="423"/>
        </pc:sldMkLst>
        <pc:spChg chg="mod">
          <ac:chgData name="Matthieu De Mari" userId="dfb708c9-d8dc-439f-9a3b-c772bf4a311c" providerId="ADAL" clId="{0C574F24-0842-4510-AB61-4E12E986D5CF}" dt="2023-01-23T02:40:19.849" v="1730" actId="113"/>
          <ac:spMkLst>
            <pc:docMk/>
            <pc:sldMk cId="2430248425" sldId="423"/>
            <ac:spMk id="3" creationId="{DFE696BC-BC79-7B38-76F4-69E530908CB4}"/>
          </ac:spMkLst>
        </pc:spChg>
      </pc:sldChg>
      <pc:sldChg chg="modSp add mod">
        <pc:chgData name="Matthieu De Mari" userId="dfb708c9-d8dc-439f-9a3b-c772bf4a311c" providerId="ADAL" clId="{0C574F24-0842-4510-AB61-4E12E986D5CF}" dt="2023-01-23T02:40:22.189" v="1732" actId="113"/>
        <pc:sldMkLst>
          <pc:docMk/>
          <pc:sldMk cId="257103436" sldId="424"/>
        </pc:sldMkLst>
        <pc:spChg chg="mod">
          <ac:chgData name="Matthieu De Mari" userId="dfb708c9-d8dc-439f-9a3b-c772bf4a311c" providerId="ADAL" clId="{0C574F24-0842-4510-AB61-4E12E986D5CF}" dt="2023-01-23T02:40:22.189" v="1732" actId="113"/>
          <ac:spMkLst>
            <pc:docMk/>
            <pc:sldMk cId="257103436" sldId="424"/>
            <ac:spMk id="3" creationId="{DFE696BC-BC79-7B38-76F4-69E530908CB4}"/>
          </ac:spMkLst>
        </pc:spChg>
      </pc:sldChg>
      <pc:sldChg chg="addSp modSp add mod">
        <pc:chgData name="Matthieu De Mari" userId="dfb708c9-d8dc-439f-9a3b-c772bf4a311c" providerId="ADAL" clId="{0C574F24-0842-4510-AB61-4E12E986D5CF}" dt="2023-01-25T00:34:30.926" v="23283" actId="20577"/>
        <pc:sldMkLst>
          <pc:docMk/>
          <pc:sldMk cId="1622593310" sldId="425"/>
        </pc:sldMkLst>
        <pc:spChg chg="mod">
          <ac:chgData name="Matthieu De Mari" userId="dfb708c9-d8dc-439f-9a3b-c772bf4a311c" providerId="ADAL" clId="{0C574F24-0842-4510-AB61-4E12E986D5CF}" dt="2023-01-25T00:34:30.926" v="23283" actId="20577"/>
          <ac:spMkLst>
            <pc:docMk/>
            <pc:sldMk cId="1622593310" sldId="425"/>
            <ac:spMk id="3" creationId="{80440BA0-757A-9C9A-35E1-6BE3FEE6E356}"/>
          </ac:spMkLst>
        </pc:spChg>
        <pc:picChg chg="add mod">
          <ac:chgData name="Matthieu De Mari" userId="dfb708c9-d8dc-439f-9a3b-c772bf4a311c" providerId="ADAL" clId="{0C574F24-0842-4510-AB61-4E12E986D5CF}" dt="2023-01-23T02:41:30.750" v="1750"/>
          <ac:picMkLst>
            <pc:docMk/>
            <pc:sldMk cId="1622593310" sldId="425"/>
            <ac:picMk id="4" creationId="{A27CB252-4B4C-E1ED-CAAD-2AAA6052055E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2:49:38.690" v="2160" actId="5793"/>
        <pc:sldMkLst>
          <pc:docMk/>
          <pc:sldMk cId="1500383650" sldId="426"/>
        </pc:sldMkLst>
        <pc:spChg chg="mod">
          <ac:chgData name="Matthieu De Mari" userId="dfb708c9-d8dc-439f-9a3b-c772bf4a311c" providerId="ADAL" clId="{0C574F24-0842-4510-AB61-4E12E986D5CF}" dt="2023-01-23T02:49:38.690" v="2160" actId="5793"/>
          <ac:spMkLst>
            <pc:docMk/>
            <pc:sldMk cId="1500383650" sldId="426"/>
            <ac:spMk id="3" creationId="{80440BA0-757A-9C9A-35E1-6BE3FEE6E356}"/>
          </ac:spMkLst>
        </pc:spChg>
        <pc:spChg chg="add mod">
          <ac:chgData name="Matthieu De Mari" userId="dfb708c9-d8dc-439f-9a3b-c772bf4a311c" providerId="ADAL" clId="{0C574F24-0842-4510-AB61-4E12E986D5CF}" dt="2023-01-23T02:48:08.214" v="2066" actId="1037"/>
          <ac:spMkLst>
            <pc:docMk/>
            <pc:sldMk cId="1500383650" sldId="426"/>
            <ac:spMk id="14" creationId="{00787DAE-DB70-CD7C-D7C4-BA67EC38098C}"/>
          </ac:spMkLst>
        </pc:spChg>
        <pc:spChg chg="add mod">
          <ac:chgData name="Matthieu De Mari" userId="dfb708c9-d8dc-439f-9a3b-c772bf4a311c" providerId="ADAL" clId="{0C574F24-0842-4510-AB61-4E12E986D5CF}" dt="2023-01-23T02:48:34.783" v="2104" actId="1037"/>
          <ac:spMkLst>
            <pc:docMk/>
            <pc:sldMk cId="1500383650" sldId="426"/>
            <ac:spMk id="15" creationId="{63A6CD6A-6CA2-DB56-D846-3FB5CFB50AD9}"/>
          </ac:spMkLst>
        </pc:spChg>
        <pc:picChg chg="add mod">
          <ac:chgData name="Matthieu De Mari" userId="dfb708c9-d8dc-439f-9a3b-c772bf4a311c" providerId="ADAL" clId="{0C574F24-0842-4510-AB61-4E12E986D5CF}" dt="2023-01-23T02:46:31.760" v="2019" actId="1076"/>
          <ac:picMkLst>
            <pc:docMk/>
            <pc:sldMk cId="1500383650" sldId="426"/>
            <ac:picMk id="5" creationId="{920192A8-D31B-53AD-5AA9-B1D20E18E94B}"/>
          </ac:picMkLst>
        </pc:picChg>
        <pc:picChg chg="add del mod">
          <ac:chgData name="Matthieu De Mari" userId="dfb708c9-d8dc-439f-9a3b-c772bf4a311c" providerId="ADAL" clId="{0C574F24-0842-4510-AB61-4E12E986D5CF}" dt="2023-01-23T02:46:12.648" v="2018" actId="478"/>
          <ac:picMkLst>
            <pc:docMk/>
            <pc:sldMk cId="1500383650" sldId="426"/>
            <ac:picMk id="7" creationId="{31D78920-BA9D-9F84-1C4D-5E91F69E1B08}"/>
          </ac:picMkLst>
        </pc:picChg>
        <pc:picChg chg="add mod modCrop">
          <ac:chgData name="Matthieu De Mari" userId="dfb708c9-d8dc-439f-9a3b-c772bf4a311c" providerId="ADAL" clId="{0C574F24-0842-4510-AB61-4E12E986D5CF}" dt="2023-01-23T02:48:40.076" v="2112" actId="1035"/>
          <ac:picMkLst>
            <pc:docMk/>
            <pc:sldMk cId="1500383650" sldId="426"/>
            <ac:picMk id="9" creationId="{65AA3675-E5D5-1061-E2F6-C7DA83FAE6D8}"/>
          </ac:picMkLst>
        </pc:picChg>
        <pc:picChg chg="add mod modCrop">
          <ac:chgData name="Matthieu De Mari" userId="dfb708c9-d8dc-439f-9a3b-c772bf4a311c" providerId="ADAL" clId="{0C574F24-0842-4510-AB61-4E12E986D5CF}" dt="2023-01-23T02:48:10.735" v="2067" actId="1076"/>
          <ac:picMkLst>
            <pc:docMk/>
            <pc:sldMk cId="1500383650" sldId="426"/>
            <ac:picMk id="11" creationId="{911E3C98-D937-B0D5-B0AC-C5DC281B04AC}"/>
          </ac:picMkLst>
        </pc:picChg>
        <pc:picChg chg="add mod modCrop">
          <ac:chgData name="Matthieu De Mari" userId="dfb708c9-d8dc-439f-9a3b-c772bf4a311c" providerId="ADAL" clId="{0C574F24-0842-4510-AB61-4E12E986D5CF}" dt="2023-01-23T02:48:45.452" v="2115" actId="1037"/>
          <ac:picMkLst>
            <pc:docMk/>
            <pc:sldMk cId="1500383650" sldId="426"/>
            <ac:picMk id="13" creationId="{021D15F4-D0D8-C6B1-CE52-B783E8C210A8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2:51:28.095" v="2521" actId="27636"/>
        <pc:sldMkLst>
          <pc:docMk/>
          <pc:sldMk cId="4205168020" sldId="427"/>
        </pc:sldMkLst>
        <pc:spChg chg="mod ord">
          <ac:chgData name="Matthieu De Mari" userId="dfb708c9-d8dc-439f-9a3b-c772bf4a311c" providerId="ADAL" clId="{0C574F24-0842-4510-AB61-4E12E986D5CF}" dt="2023-01-23T02:50:12.445" v="2233" actId="700"/>
          <ac:spMkLst>
            <pc:docMk/>
            <pc:sldMk cId="4205168020" sldId="427"/>
            <ac:spMk id="2" creationId="{3552C151-78BC-FF7A-7302-FF4A4817FB60}"/>
          </ac:spMkLst>
        </pc:spChg>
        <pc:spChg chg="del mod ord">
          <ac:chgData name="Matthieu De Mari" userId="dfb708c9-d8dc-439f-9a3b-c772bf4a311c" providerId="ADAL" clId="{0C574F24-0842-4510-AB61-4E12E986D5CF}" dt="2023-01-23T02:50:12.445" v="2233" actId="700"/>
          <ac:spMkLst>
            <pc:docMk/>
            <pc:sldMk cId="4205168020" sldId="427"/>
            <ac:spMk id="3" creationId="{1FD2AB33-2D91-183F-5C7C-746FA997CEBB}"/>
          </ac:spMkLst>
        </pc:spChg>
        <pc:spChg chg="del">
          <ac:chgData name="Matthieu De Mari" userId="dfb708c9-d8dc-439f-9a3b-c772bf4a311c" providerId="ADAL" clId="{0C574F24-0842-4510-AB61-4E12E986D5CF}" dt="2023-01-23T02:50:04.135" v="2231" actId="478"/>
          <ac:spMkLst>
            <pc:docMk/>
            <pc:sldMk cId="4205168020" sldId="427"/>
            <ac:spMk id="4" creationId="{E4241BD6-2622-3A08-C9AB-98300B8326E3}"/>
          </ac:spMkLst>
        </pc:spChg>
        <pc:spChg chg="add mod ord">
          <ac:chgData name="Matthieu De Mari" userId="dfb708c9-d8dc-439f-9a3b-c772bf4a311c" providerId="ADAL" clId="{0C574F24-0842-4510-AB61-4E12E986D5CF}" dt="2023-01-23T02:51:28.095" v="2521" actId="27636"/>
          <ac:spMkLst>
            <pc:docMk/>
            <pc:sldMk cId="4205168020" sldId="427"/>
            <ac:spMk id="5" creationId="{E74BA30B-8195-4633-6744-AE86C2FDFC1E}"/>
          </ac:spMkLst>
        </pc:spChg>
      </pc:sldChg>
      <pc:sldChg chg="modSp add mod">
        <pc:chgData name="Matthieu De Mari" userId="dfb708c9-d8dc-439f-9a3b-c772bf4a311c" providerId="ADAL" clId="{0C574F24-0842-4510-AB61-4E12E986D5CF}" dt="2023-01-23T03:00:18.125" v="3711" actId="12"/>
        <pc:sldMkLst>
          <pc:docMk/>
          <pc:sldMk cId="3154110071" sldId="428"/>
        </pc:sldMkLst>
        <pc:spChg chg="mod">
          <ac:chgData name="Matthieu De Mari" userId="dfb708c9-d8dc-439f-9a3b-c772bf4a311c" providerId="ADAL" clId="{0C574F24-0842-4510-AB61-4E12E986D5CF}" dt="2023-01-23T03:00:18.125" v="3711" actId="12"/>
          <ac:spMkLst>
            <pc:docMk/>
            <pc:sldMk cId="3154110071" sldId="428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00:24.851" v="3712" actId="11"/>
        <pc:sldMkLst>
          <pc:docMk/>
          <pc:sldMk cId="2034094350" sldId="429"/>
        </pc:sldMkLst>
        <pc:spChg chg="mod">
          <ac:chgData name="Matthieu De Mari" userId="dfb708c9-d8dc-439f-9a3b-c772bf4a311c" providerId="ADAL" clId="{0C574F24-0842-4510-AB61-4E12E986D5CF}" dt="2023-01-23T03:00:24.851" v="3712" actId="11"/>
          <ac:spMkLst>
            <pc:docMk/>
            <pc:sldMk cId="2034094350" sldId="429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19:16.577" v="5213" actId="27636"/>
        <pc:sldMkLst>
          <pc:docMk/>
          <pc:sldMk cId="3987768113" sldId="430"/>
        </pc:sldMkLst>
        <pc:spChg chg="mod">
          <ac:chgData name="Matthieu De Mari" userId="dfb708c9-d8dc-439f-9a3b-c772bf4a311c" providerId="ADAL" clId="{0C574F24-0842-4510-AB61-4E12E986D5CF}" dt="2023-01-23T03:19:16.577" v="5213" actId="27636"/>
          <ac:spMkLst>
            <pc:docMk/>
            <pc:sldMk cId="3987768113" sldId="430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09:05.852" v="4585" actId="20577"/>
        <pc:sldMkLst>
          <pc:docMk/>
          <pc:sldMk cId="2465108115" sldId="431"/>
        </pc:sldMkLst>
        <pc:spChg chg="mod">
          <ac:chgData name="Matthieu De Mari" userId="dfb708c9-d8dc-439f-9a3b-c772bf4a311c" providerId="ADAL" clId="{0C574F24-0842-4510-AB61-4E12E986D5CF}" dt="2023-01-23T03:09:05.852" v="4585" actId="20577"/>
          <ac:spMkLst>
            <pc:docMk/>
            <pc:sldMk cId="2465108115" sldId="431"/>
            <ac:spMk id="3" creationId="{D75CBEFE-1E34-9689-F127-9C649BD6EACA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3:25:18.958" v="5448" actId="20577"/>
        <pc:sldMkLst>
          <pc:docMk/>
          <pc:sldMk cId="3127749793" sldId="432"/>
        </pc:sldMkLst>
        <pc:spChg chg="mod">
          <ac:chgData name="Matthieu De Mari" userId="dfb708c9-d8dc-439f-9a3b-c772bf4a311c" providerId="ADAL" clId="{0C574F24-0842-4510-AB61-4E12E986D5CF}" dt="2023-01-23T03:24:20.299" v="5424" actId="20577"/>
          <ac:spMkLst>
            <pc:docMk/>
            <pc:sldMk cId="3127749793" sldId="432"/>
            <ac:spMk id="2" creationId="{1D3B68C2-4970-4C7E-1F52-6140F374C9AD}"/>
          </ac:spMkLst>
        </pc:spChg>
        <pc:spChg chg="del">
          <ac:chgData name="Matthieu De Mari" userId="dfb708c9-d8dc-439f-9a3b-c772bf4a311c" providerId="ADAL" clId="{0C574F24-0842-4510-AB61-4E12E986D5CF}" dt="2023-01-23T03:22:55.973" v="5379" actId="478"/>
          <ac:spMkLst>
            <pc:docMk/>
            <pc:sldMk cId="3127749793" sldId="432"/>
            <ac:spMk id="3" creationId="{7BDE96C0-465C-7952-04EA-C267AC8BF678}"/>
          </ac:spMkLst>
        </pc:spChg>
        <pc:spChg chg="del">
          <ac:chgData name="Matthieu De Mari" userId="dfb708c9-d8dc-439f-9a3b-c772bf4a311c" providerId="ADAL" clId="{0C574F24-0842-4510-AB61-4E12E986D5CF}" dt="2023-01-23T03:11:43.491" v="4629" actId="478"/>
          <ac:spMkLst>
            <pc:docMk/>
            <pc:sldMk cId="3127749793" sldId="432"/>
            <ac:spMk id="4" creationId="{5E76589E-870E-419D-CF95-4309EACDB190}"/>
          </ac:spMkLst>
        </pc:spChg>
        <pc:spChg chg="add mod">
          <ac:chgData name="Matthieu De Mari" userId="dfb708c9-d8dc-439f-9a3b-c772bf4a311c" providerId="ADAL" clId="{0C574F24-0842-4510-AB61-4E12E986D5CF}" dt="2023-01-23T03:24:45.665" v="5430" actId="1582"/>
          <ac:spMkLst>
            <pc:docMk/>
            <pc:sldMk cId="3127749793" sldId="432"/>
            <ac:spMk id="9" creationId="{6165BBB2-AE2F-EB86-BED0-8802CFB1A498}"/>
          </ac:spMkLst>
        </pc:spChg>
        <pc:spChg chg="add mod">
          <ac:chgData name="Matthieu De Mari" userId="dfb708c9-d8dc-439f-9a3b-c772bf4a311c" providerId="ADAL" clId="{0C574F24-0842-4510-AB61-4E12E986D5CF}" dt="2023-01-23T03:25:04.195" v="5440" actId="1076"/>
          <ac:spMkLst>
            <pc:docMk/>
            <pc:sldMk cId="3127749793" sldId="432"/>
            <ac:spMk id="10" creationId="{1E5AC416-64EA-9BF7-FA4A-DDDAB54809D4}"/>
          </ac:spMkLst>
        </pc:spChg>
        <pc:spChg chg="add mod">
          <ac:chgData name="Matthieu De Mari" userId="dfb708c9-d8dc-439f-9a3b-c772bf4a311c" providerId="ADAL" clId="{0C574F24-0842-4510-AB61-4E12E986D5CF}" dt="2023-01-23T03:25:09.243" v="5442" actId="1076"/>
          <ac:spMkLst>
            <pc:docMk/>
            <pc:sldMk cId="3127749793" sldId="432"/>
            <ac:spMk id="11" creationId="{DA2785C3-6185-70A0-12A6-D99A63D185C6}"/>
          </ac:spMkLst>
        </pc:spChg>
        <pc:spChg chg="add mod">
          <ac:chgData name="Matthieu De Mari" userId="dfb708c9-d8dc-439f-9a3b-c772bf4a311c" providerId="ADAL" clId="{0C574F24-0842-4510-AB61-4E12E986D5CF}" dt="2023-01-23T03:25:13.040" v="5444" actId="20577"/>
          <ac:spMkLst>
            <pc:docMk/>
            <pc:sldMk cId="3127749793" sldId="432"/>
            <ac:spMk id="12" creationId="{7C183724-1784-2493-4DBB-A112357F6851}"/>
          </ac:spMkLst>
        </pc:spChg>
        <pc:spChg chg="add mod">
          <ac:chgData name="Matthieu De Mari" userId="dfb708c9-d8dc-439f-9a3b-c772bf4a311c" providerId="ADAL" clId="{0C574F24-0842-4510-AB61-4E12E986D5CF}" dt="2023-01-23T03:25:17.381" v="5446" actId="1076"/>
          <ac:spMkLst>
            <pc:docMk/>
            <pc:sldMk cId="3127749793" sldId="432"/>
            <ac:spMk id="13" creationId="{FAE76E91-B35A-D5E2-50F0-33B923A05BA2}"/>
          </ac:spMkLst>
        </pc:spChg>
        <pc:spChg chg="add mod">
          <ac:chgData name="Matthieu De Mari" userId="dfb708c9-d8dc-439f-9a3b-c772bf4a311c" providerId="ADAL" clId="{0C574F24-0842-4510-AB61-4E12E986D5CF}" dt="2023-01-23T03:25:18.958" v="5448" actId="20577"/>
          <ac:spMkLst>
            <pc:docMk/>
            <pc:sldMk cId="3127749793" sldId="432"/>
            <ac:spMk id="14" creationId="{FBEDE596-BC49-CA2A-02C4-23F0AA094E2D}"/>
          </ac:spMkLst>
        </pc:spChg>
        <pc:picChg chg="add del">
          <ac:chgData name="Matthieu De Mari" userId="dfb708c9-d8dc-439f-9a3b-c772bf4a311c" providerId="ADAL" clId="{0C574F24-0842-4510-AB61-4E12E986D5CF}" dt="2023-01-23T03:22:54.785" v="5378" actId="478"/>
          <ac:picMkLst>
            <pc:docMk/>
            <pc:sldMk cId="3127749793" sldId="432"/>
            <ac:picMk id="6" creationId="{7AECE55A-C479-9C0C-DCED-BB5A11A723AD}"/>
          </ac:picMkLst>
        </pc:picChg>
        <pc:picChg chg="add mod">
          <ac:chgData name="Matthieu De Mari" userId="dfb708c9-d8dc-439f-9a3b-c772bf4a311c" providerId="ADAL" clId="{0C574F24-0842-4510-AB61-4E12E986D5CF}" dt="2023-01-23T03:24:31.344" v="5428" actId="1076"/>
          <ac:picMkLst>
            <pc:docMk/>
            <pc:sldMk cId="3127749793" sldId="432"/>
            <ac:picMk id="8" creationId="{DB3B4344-19C7-806B-06F8-220DD44C2E41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3:15:36.009" v="4988" actId="20577"/>
        <pc:sldMkLst>
          <pc:docMk/>
          <pc:sldMk cId="3880117824" sldId="433"/>
        </pc:sldMkLst>
        <pc:spChg chg="mod">
          <ac:chgData name="Matthieu De Mari" userId="dfb708c9-d8dc-439f-9a3b-c772bf4a311c" providerId="ADAL" clId="{0C574F24-0842-4510-AB61-4E12E986D5CF}" dt="2023-01-23T03:12:05.110" v="4654" actId="20577"/>
          <ac:spMkLst>
            <pc:docMk/>
            <pc:sldMk cId="3880117824" sldId="433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3:15:36.009" v="4988" actId="20577"/>
          <ac:spMkLst>
            <pc:docMk/>
            <pc:sldMk cId="3880117824" sldId="433"/>
            <ac:spMk id="3" creationId="{09ACEEFD-8460-F540-F80C-BEACC2297773}"/>
          </ac:spMkLst>
        </pc:spChg>
        <pc:spChg chg="del">
          <ac:chgData name="Matthieu De Mari" userId="dfb708c9-d8dc-439f-9a3b-c772bf4a311c" providerId="ADAL" clId="{0C574F24-0842-4510-AB61-4E12E986D5CF}" dt="2023-01-23T03:12:07.562" v="4655" actId="478"/>
          <ac:spMkLst>
            <pc:docMk/>
            <pc:sldMk cId="3880117824" sldId="433"/>
            <ac:spMk id="4" creationId="{62F7F8F2-183C-DCE8-FD0C-0387521081F0}"/>
          </ac:spMkLst>
        </pc:sp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5" creationId="{E79A8FF2-797D-AB75-C449-F1D7351E6F54}"/>
          </ac:picMkLst>
        </pc:pic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6" creationId="{53866A6C-7EA3-A159-D0EE-01B47AA95425}"/>
          </ac:picMkLst>
        </pc:pic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7" creationId="{1CB63BDA-2C16-D522-FEAB-CECFC3D0BD1C}"/>
          </ac:picMkLst>
        </pc:picChg>
      </pc:sldChg>
      <pc:sldChg chg="modSp add mod">
        <pc:chgData name="Matthieu De Mari" userId="dfb708c9-d8dc-439f-9a3b-c772bf4a311c" providerId="ADAL" clId="{0C574F24-0842-4510-AB61-4E12E986D5CF}" dt="2023-01-23T03:15:53.463" v="5019" actId="20577"/>
        <pc:sldMkLst>
          <pc:docMk/>
          <pc:sldMk cId="472720696" sldId="434"/>
        </pc:sldMkLst>
        <pc:spChg chg="mod">
          <ac:chgData name="Matthieu De Mari" userId="dfb708c9-d8dc-439f-9a3b-c772bf4a311c" providerId="ADAL" clId="{0C574F24-0842-4510-AB61-4E12E986D5CF}" dt="2023-01-23T03:15:53.463" v="5019" actId="20577"/>
          <ac:spMkLst>
            <pc:docMk/>
            <pc:sldMk cId="472720696" sldId="434"/>
            <ac:spMk id="3" creationId="{09ACEEFD-8460-F540-F80C-BEACC2297773}"/>
          </ac:spMkLst>
        </pc:spChg>
      </pc:sldChg>
      <pc:sldChg chg="delSp modSp add mod modClrScheme chgLayout">
        <pc:chgData name="Matthieu De Mari" userId="dfb708c9-d8dc-439f-9a3b-c772bf4a311c" providerId="ADAL" clId="{0C574F24-0842-4510-AB61-4E12E986D5CF}" dt="2023-01-23T03:17:59.396" v="5071" actId="20577"/>
        <pc:sldMkLst>
          <pc:docMk/>
          <pc:sldMk cId="4186055848" sldId="435"/>
        </pc:sldMkLst>
        <pc:spChg chg="mod ord">
          <ac:chgData name="Matthieu De Mari" userId="dfb708c9-d8dc-439f-9a3b-c772bf4a311c" providerId="ADAL" clId="{0C574F24-0842-4510-AB61-4E12E986D5CF}" dt="2023-01-23T03:17:59.396" v="5071" actId="20577"/>
          <ac:spMkLst>
            <pc:docMk/>
            <pc:sldMk cId="4186055848" sldId="435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3:17:11.714" v="5041" actId="14100"/>
          <ac:spMkLst>
            <pc:docMk/>
            <pc:sldMk cId="4186055848" sldId="435"/>
            <ac:spMk id="3" creationId="{09ACEEFD-8460-F540-F80C-BEACC2297773}"/>
          </ac:spMkLst>
        </pc:spChg>
        <pc:picChg chg="del">
          <ac:chgData name="Matthieu De Mari" userId="dfb708c9-d8dc-439f-9a3b-c772bf4a311c" providerId="ADAL" clId="{0C574F24-0842-4510-AB61-4E12E986D5CF}" dt="2023-01-23T03:14:48.947" v="4972" actId="478"/>
          <ac:picMkLst>
            <pc:docMk/>
            <pc:sldMk cId="4186055848" sldId="435"/>
            <ac:picMk id="5" creationId="{E79A8FF2-797D-AB75-C449-F1D7351E6F54}"/>
          </ac:picMkLst>
        </pc:picChg>
        <pc:picChg chg="del">
          <ac:chgData name="Matthieu De Mari" userId="dfb708c9-d8dc-439f-9a3b-c772bf4a311c" providerId="ADAL" clId="{0C574F24-0842-4510-AB61-4E12E986D5CF}" dt="2023-01-23T03:14:48.594" v="4971" actId="478"/>
          <ac:picMkLst>
            <pc:docMk/>
            <pc:sldMk cId="4186055848" sldId="435"/>
            <ac:picMk id="6" creationId="{53866A6C-7EA3-A159-D0EE-01B47AA95425}"/>
          </ac:picMkLst>
        </pc:picChg>
        <pc:picChg chg="del">
          <ac:chgData name="Matthieu De Mari" userId="dfb708c9-d8dc-439f-9a3b-c772bf4a311c" providerId="ADAL" clId="{0C574F24-0842-4510-AB61-4E12E986D5CF}" dt="2023-01-23T03:14:48.302" v="4970" actId="478"/>
          <ac:picMkLst>
            <pc:docMk/>
            <pc:sldMk cId="4186055848" sldId="435"/>
            <ac:picMk id="7" creationId="{1CB63BDA-2C16-D522-FEAB-CECFC3D0BD1C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18:02.635" v="5072"/>
        <pc:sldMkLst>
          <pc:docMk/>
          <pc:sldMk cId="2125410899" sldId="436"/>
        </pc:sldMkLst>
        <pc:spChg chg="mod">
          <ac:chgData name="Matthieu De Mari" userId="dfb708c9-d8dc-439f-9a3b-c772bf4a311c" providerId="ADAL" clId="{0C574F24-0842-4510-AB61-4E12E986D5CF}" dt="2023-01-23T03:18:02.635" v="5072"/>
          <ac:spMkLst>
            <pc:docMk/>
            <pc:sldMk cId="2125410899" sldId="436"/>
            <ac:spMk id="2" creationId="{A51540BB-97C7-1060-F5DD-F4A4417D2522}"/>
          </ac:spMkLst>
        </pc:spChg>
        <pc:spChg chg="del">
          <ac:chgData name="Matthieu De Mari" userId="dfb708c9-d8dc-439f-9a3b-c772bf4a311c" providerId="ADAL" clId="{0C574F24-0842-4510-AB61-4E12E986D5CF}" dt="2023-01-23T03:17:16.491" v="5043" actId="478"/>
          <ac:spMkLst>
            <pc:docMk/>
            <pc:sldMk cId="2125410899" sldId="436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3:17:18.084" v="5044" actId="478"/>
          <ac:spMkLst>
            <pc:docMk/>
            <pc:sldMk cId="2125410899" sldId="436"/>
            <ac:spMk id="5" creationId="{CF110F47-FFD3-DBC9-58D6-B29E851A6592}"/>
          </ac:spMkLst>
        </pc:spChg>
        <pc:picChg chg="add mod">
          <ac:chgData name="Matthieu De Mari" userId="dfb708c9-d8dc-439f-9a3b-c772bf4a311c" providerId="ADAL" clId="{0C574F24-0842-4510-AB61-4E12E986D5CF}" dt="2023-01-23T03:17:21.866" v="5047" actId="14100"/>
          <ac:picMkLst>
            <pc:docMk/>
            <pc:sldMk cId="2125410899" sldId="436"/>
            <ac:picMk id="6" creationId="{5ABF61CE-0941-BF4D-D808-3D63620FF36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18:04.594" v="5073"/>
        <pc:sldMkLst>
          <pc:docMk/>
          <pc:sldMk cId="2801840285" sldId="437"/>
        </pc:sldMkLst>
        <pc:spChg chg="mod">
          <ac:chgData name="Matthieu De Mari" userId="dfb708c9-d8dc-439f-9a3b-c772bf4a311c" providerId="ADAL" clId="{0C574F24-0842-4510-AB61-4E12E986D5CF}" dt="2023-01-23T03:18:04.594" v="5073"/>
          <ac:spMkLst>
            <pc:docMk/>
            <pc:sldMk cId="2801840285" sldId="437"/>
            <ac:spMk id="2" creationId="{A51540BB-97C7-1060-F5DD-F4A4417D2522}"/>
          </ac:spMkLst>
        </pc:spChg>
        <pc:picChg chg="add mod">
          <ac:chgData name="Matthieu De Mari" userId="dfb708c9-d8dc-439f-9a3b-c772bf4a311c" providerId="ADAL" clId="{0C574F24-0842-4510-AB61-4E12E986D5CF}" dt="2023-01-23T03:17:47.983" v="5052" actId="14100"/>
          <ac:picMkLst>
            <pc:docMk/>
            <pc:sldMk cId="2801840285" sldId="437"/>
            <ac:picMk id="4" creationId="{21263BE8-B0B6-C784-036F-FF8120F23B70}"/>
          </ac:picMkLst>
        </pc:picChg>
        <pc:picChg chg="del">
          <ac:chgData name="Matthieu De Mari" userId="dfb708c9-d8dc-439f-9a3b-c772bf4a311c" providerId="ADAL" clId="{0C574F24-0842-4510-AB61-4E12E986D5CF}" dt="2023-01-23T03:17:28.098" v="5049" actId="478"/>
          <ac:picMkLst>
            <pc:docMk/>
            <pc:sldMk cId="2801840285" sldId="437"/>
            <ac:picMk id="6" creationId="{5ABF61CE-0941-BF4D-D808-3D63620FF361}"/>
          </ac:picMkLst>
        </pc:picChg>
      </pc:sldChg>
      <pc:sldChg chg="modSp add mod ord">
        <pc:chgData name="Matthieu De Mari" userId="dfb708c9-d8dc-439f-9a3b-c772bf4a311c" providerId="ADAL" clId="{0C574F24-0842-4510-AB61-4E12E986D5CF}" dt="2023-01-23T03:19:28.236" v="5215"/>
        <pc:sldMkLst>
          <pc:docMk/>
          <pc:sldMk cId="2882627589" sldId="438"/>
        </pc:sldMkLst>
        <pc:spChg chg="mod">
          <ac:chgData name="Matthieu De Mari" userId="dfb708c9-d8dc-439f-9a3b-c772bf4a311c" providerId="ADAL" clId="{0C574F24-0842-4510-AB61-4E12E986D5CF}" dt="2023-01-23T03:18:40.100" v="5133" actId="113"/>
          <ac:spMkLst>
            <pc:docMk/>
            <pc:sldMk cId="2882627589" sldId="438"/>
            <ac:spMk id="3" creationId="{09ACEEFD-8460-F540-F80C-BEACC2297773}"/>
          </ac:spMkLst>
        </pc:spChg>
      </pc:sldChg>
      <pc:sldChg chg="addSp delSp new mod">
        <pc:chgData name="Matthieu De Mari" userId="dfb708c9-d8dc-439f-9a3b-c772bf4a311c" providerId="ADAL" clId="{0C574F24-0842-4510-AB61-4E12E986D5CF}" dt="2023-01-23T03:19:59.911" v="5219" actId="22"/>
        <pc:sldMkLst>
          <pc:docMk/>
          <pc:sldMk cId="2339114490" sldId="439"/>
        </pc:sldMkLst>
        <pc:spChg chg="del">
          <ac:chgData name="Matthieu De Mari" userId="dfb708c9-d8dc-439f-9a3b-c772bf4a311c" providerId="ADAL" clId="{0C574F24-0842-4510-AB61-4E12E986D5CF}" dt="2023-01-23T03:19:58.786" v="5218" actId="478"/>
          <ac:spMkLst>
            <pc:docMk/>
            <pc:sldMk cId="2339114490" sldId="439"/>
            <ac:spMk id="2" creationId="{6758250B-6DCC-CF36-8D7F-ECDD492004B9}"/>
          </ac:spMkLst>
        </pc:spChg>
        <pc:spChg chg="del">
          <ac:chgData name="Matthieu De Mari" userId="dfb708c9-d8dc-439f-9a3b-c772bf4a311c" providerId="ADAL" clId="{0C574F24-0842-4510-AB61-4E12E986D5CF}" dt="2023-01-23T03:19:57.458" v="5217" actId="478"/>
          <ac:spMkLst>
            <pc:docMk/>
            <pc:sldMk cId="2339114490" sldId="439"/>
            <ac:spMk id="3" creationId="{4BC83D89-B760-E3AD-784D-FE6B5D28DD1D}"/>
          </ac:spMkLst>
        </pc:spChg>
        <pc:picChg chg="add">
          <ac:chgData name="Matthieu De Mari" userId="dfb708c9-d8dc-439f-9a3b-c772bf4a311c" providerId="ADAL" clId="{0C574F24-0842-4510-AB61-4E12E986D5CF}" dt="2023-01-23T03:19:59.911" v="5219" actId="22"/>
          <ac:picMkLst>
            <pc:docMk/>
            <pc:sldMk cId="2339114490" sldId="439"/>
            <ac:picMk id="5" creationId="{A214E316-F969-F6FF-0ABE-8B7D9BA1BBAB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02:20.602" v="12961" actId="20577"/>
        <pc:sldMkLst>
          <pc:docMk/>
          <pc:sldMk cId="3450273322" sldId="440"/>
        </pc:sldMkLst>
        <pc:spChg chg="mod">
          <ac:chgData name="Matthieu De Mari" userId="dfb708c9-d8dc-439f-9a3b-c772bf4a311c" providerId="ADAL" clId="{0C574F24-0842-4510-AB61-4E12E986D5CF}" dt="2023-01-23T07:02:20.602" v="12961" actId="20577"/>
          <ac:spMkLst>
            <pc:docMk/>
            <pc:sldMk cId="3450273322" sldId="440"/>
            <ac:spMk id="3" creationId="{7BDE96C0-465C-7952-04EA-C267AC8BF678}"/>
          </ac:spMkLst>
        </pc:spChg>
        <pc:picChg chg="del">
          <ac:chgData name="Matthieu De Mari" userId="dfb708c9-d8dc-439f-9a3b-c772bf4a311c" providerId="ADAL" clId="{0C574F24-0842-4510-AB61-4E12E986D5CF}" dt="2023-01-23T03:23:17.708" v="5381" actId="478"/>
          <ac:picMkLst>
            <pc:docMk/>
            <pc:sldMk cId="3450273322" sldId="440"/>
            <ac:picMk id="5" creationId="{00063CBA-B3D2-2A9F-6D07-B5D96185F347}"/>
          </ac:picMkLst>
        </pc:picChg>
        <pc:picChg chg="add mod">
          <ac:chgData name="Matthieu De Mari" userId="dfb708c9-d8dc-439f-9a3b-c772bf4a311c" providerId="ADAL" clId="{0C574F24-0842-4510-AB61-4E12E986D5CF}" dt="2023-01-23T03:23:24.763" v="5385" actId="1076"/>
          <ac:picMkLst>
            <pc:docMk/>
            <pc:sldMk cId="3450273322" sldId="440"/>
            <ac:picMk id="6" creationId="{8D24B3D5-2FA4-6434-2E4A-2829B55C775D}"/>
          </ac:picMkLst>
        </pc:picChg>
      </pc:sldChg>
      <pc:sldChg chg="add del">
        <pc:chgData name="Matthieu De Mari" userId="dfb708c9-d8dc-439f-9a3b-c772bf4a311c" providerId="ADAL" clId="{0C574F24-0842-4510-AB61-4E12E986D5CF}" dt="2023-01-23T03:24:05.464" v="5387" actId="47"/>
        <pc:sldMkLst>
          <pc:docMk/>
          <pc:sldMk cId="3180586078" sldId="441"/>
        </pc:sldMkLst>
      </pc:sldChg>
      <pc:sldChg chg="addSp delSp modSp add mod">
        <pc:chgData name="Matthieu De Mari" userId="dfb708c9-d8dc-439f-9a3b-c772bf4a311c" providerId="ADAL" clId="{0C574F24-0842-4510-AB61-4E12E986D5CF}" dt="2023-01-23T03:26:42.368" v="5574" actId="1076"/>
        <pc:sldMkLst>
          <pc:docMk/>
          <pc:sldMk cId="3866867172" sldId="441"/>
        </pc:sldMkLst>
        <pc:spChg chg="del">
          <ac:chgData name="Matthieu De Mari" userId="dfb708c9-d8dc-439f-9a3b-c772bf4a311c" providerId="ADAL" clId="{0C574F24-0842-4510-AB61-4E12E986D5CF}" dt="2023-01-23T03:25:45.207" v="5460" actId="478"/>
          <ac:spMkLst>
            <pc:docMk/>
            <pc:sldMk cId="3866867172" sldId="441"/>
            <ac:spMk id="2" creationId="{1D3B68C2-4970-4C7E-1F52-6140F374C9AD}"/>
          </ac:spMkLst>
        </pc:spChg>
        <pc:spChg chg="add del mod">
          <ac:chgData name="Matthieu De Mari" userId="dfb708c9-d8dc-439f-9a3b-c772bf4a311c" providerId="ADAL" clId="{0C574F24-0842-4510-AB61-4E12E986D5CF}" dt="2023-01-23T03:25:46.346" v="5461" actId="478"/>
          <ac:spMkLst>
            <pc:docMk/>
            <pc:sldMk cId="3866867172" sldId="441"/>
            <ac:spMk id="6" creationId="{52241ED7-BD66-ABC1-9F31-69CA42BDAE3A}"/>
          </ac:spMkLst>
        </pc:spChg>
        <pc:spChg chg="add del mod">
          <ac:chgData name="Matthieu De Mari" userId="dfb708c9-d8dc-439f-9a3b-c772bf4a311c" providerId="ADAL" clId="{0C574F24-0842-4510-AB61-4E12E986D5CF}" dt="2023-01-23T03:25:56.066" v="5465" actId="767"/>
          <ac:spMkLst>
            <pc:docMk/>
            <pc:sldMk cId="3866867172" sldId="441"/>
            <ac:spMk id="7" creationId="{B3DE0A31-AEAD-20BD-4731-178EF78FF189}"/>
          </ac:spMkLst>
        </pc:spChg>
        <pc:spChg chg="del">
          <ac:chgData name="Matthieu De Mari" userId="dfb708c9-d8dc-439f-9a3b-c772bf4a311c" providerId="ADAL" clId="{0C574F24-0842-4510-AB61-4E12E986D5CF}" dt="2023-01-23T03:25:39.098" v="5454" actId="478"/>
          <ac:spMkLst>
            <pc:docMk/>
            <pc:sldMk cId="3866867172" sldId="441"/>
            <ac:spMk id="9" creationId="{6165BBB2-AE2F-EB86-BED0-8802CFB1A498}"/>
          </ac:spMkLst>
        </pc:spChg>
        <pc:spChg chg="del mod">
          <ac:chgData name="Matthieu De Mari" userId="dfb708c9-d8dc-439f-9a3b-c772bf4a311c" providerId="ADAL" clId="{0C574F24-0842-4510-AB61-4E12E986D5CF}" dt="2023-01-23T03:25:38.428" v="5453" actId="478"/>
          <ac:spMkLst>
            <pc:docMk/>
            <pc:sldMk cId="3866867172" sldId="441"/>
            <ac:spMk id="10" creationId="{1E5AC416-64EA-9BF7-FA4A-DDDAB54809D4}"/>
          </ac:spMkLst>
        </pc:spChg>
        <pc:spChg chg="del">
          <ac:chgData name="Matthieu De Mari" userId="dfb708c9-d8dc-439f-9a3b-c772bf4a311c" providerId="ADAL" clId="{0C574F24-0842-4510-AB61-4E12E986D5CF}" dt="2023-01-23T03:25:39.388" v="5455" actId="478"/>
          <ac:spMkLst>
            <pc:docMk/>
            <pc:sldMk cId="3866867172" sldId="441"/>
            <ac:spMk id="11" creationId="{DA2785C3-6185-70A0-12A6-D99A63D185C6}"/>
          </ac:spMkLst>
        </pc:spChg>
        <pc:spChg chg="del">
          <ac:chgData name="Matthieu De Mari" userId="dfb708c9-d8dc-439f-9a3b-c772bf4a311c" providerId="ADAL" clId="{0C574F24-0842-4510-AB61-4E12E986D5CF}" dt="2023-01-23T03:25:37.767" v="5452" actId="478"/>
          <ac:spMkLst>
            <pc:docMk/>
            <pc:sldMk cId="3866867172" sldId="441"/>
            <ac:spMk id="12" creationId="{7C183724-1784-2493-4DBB-A112357F6851}"/>
          </ac:spMkLst>
        </pc:spChg>
        <pc:spChg chg="del">
          <ac:chgData name="Matthieu De Mari" userId="dfb708c9-d8dc-439f-9a3b-c772bf4a311c" providerId="ADAL" clId="{0C574F24-0842-4510-AB61-4E12E986D5CF}" dt="2023-01-23T03:25:40.198" v="5456" actId="478"/>
          <ac:spMkLst>
            <pc:docMk/>
            <pc:sldMk cId="3866867172" sldId="441"/>
            <ac:spMk id="13" creationId="{FAE76E91-B35A-D5E2-50F0-33B923A05BA2}"/>
          </ac:spMkLst>
        </pc:spChg>
        <pc:spChg chg="del mod">
          <ac:chgData name="Matthieu De Mari" userId="dfb708c9-d8dc-439f-9a3b-c772bf4a311c" providerId="ADAL" clId="{0C574F24-0842-4510-AB61-4E12E986D5CF}" dt="2023-01-23T03:25:41.462" v="5458" actId="478"/>
          <ac:spMkLst>
            <pc:docMk/>
            <pc:sldMk cId="3866867172" sldId="441"/>
            <ac:spMk id="14" creationId="{FBEDE596-BC49-CA2A-02C4-23F0AA094E2D}"/>
          </ac:spMkLst>
        </pc:spChg>
        <pc:spChg chg="add mod">
          <ac:chgData name="Matthieu De Mari" userId="dfb708c9-d8dc-439f-9a3b-c772bf4a311c" providerId="ADAL" clId="{0C574F24-0842-4510-AB61-4E12E986D5CF}" dt="2023-01-23T03:26:42.368" v="5574" actId="1076"/>
          <ac:spMkLst>
            <pc:docMk/>
            <pc:sldMk cId="3866867172" sldId="441"/>
            <ac:spMk id="15" creationId="{F2010053-3709-8C70-9238-AF7D3149AA6C}"/>
          </ac:spMkLst>
        </pc:spChg>
        <pc:picChg chg="add">
          <ac:chgData name="Matthieu De Mari" userId="dfb708c9-d8dc-439f-9a3b-c772bf4a311c" providerId="ADAL" clId="{0C574F24-0842-4510-AB61-4E12E986D5CF}" dt="2023-01-23T03:25:42.572" v="5459" actId="22"/>
          <ac:picMkLst>
            <pc:docMk/>
            <pc:sldMk cId="3866867172" sldId="441"/>
            <ac:picMk id="4" creationId="{EA1A3B35-4C52-EF50-DF43-43239424587C}"/>
          </ac:picMkLst>
        </pc:picChg>
        <pc:picChg chg="del">
          <ac:chgData name="Matthieu De Mari" userId="dfb708c9-d8dc-439f-9a3b-c772bf4a311c" providerId="ADAL" clId="{0C574F24-0842-4510-AB61-4E12E986D5CF}" dt="2023-01-23T03:25:36.754" v="5450" actId="478"/>
          <ac:picMkLst>
            <pc:docMk/>
            <pc:sldMk cId="3866867172" sldId="441"/>
            <ac:picMk id="8" creationId="{DB3B4344-19C7-806B-06F8-220DD44C2E41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3:28:38.715" v="5801" actId="1076"/>
        <pc:sldMkLst>
          <pc:docMk/>
          <pc:sldMk cId="3346155856" sldId="442"/>
        </pc:sldMkLst>
        <pc:spChg chg="mod">
          <ac:chgData name="Matthieu De Mari" userId="dfb708c9-d8dc-439f-9a3b-c772bf4a311c" providerId="ADAL" clId="{0C574F24-0842-4510-AB61-4E12E986D5CF}" dt="2023-01-23T03:27:13.712" v="5603" actId="20577"/>
          <ac:spMkLst>
            <pc:docMk/>
            <pc:sldMk cId="3346155856" sldId="442"/>
            <ac:spMk id="2" creationId="{B3E84629-7F60-E5FD-B47D-000457F3C699}"/>
          </ac:spMkLst>
        </pc:spChg>
        <pc:spChg chg="mod">
          <ac:chgData name="Matthieu De Mari" userId="dfb708c9-d8dc-439f-9a3b-c772bf4a311c" providerId="ADAL" clId="{0C574F24-0842-4510-AB61-4E12E986D5CF}" dt="2023-01-23T03:28:15.925" v="5793" actId="20577"/>
          <ac:spMkLst>
            <pc:docMk/>
            <pc:sldMk cId="3346155856" sldId="442"/>
            <ac:spMk id="3" creationId="{9BAE63A8-7CB3-9103-18B5-4F57A6F933B5}"/>
          </ac:spMkLst>
        </pc:spChg>
        <pc:spChg chg="del">
          <ac:chgData name="Matthieu De Mari" userId="dfb708c9-d8dc-439f-9a3b-c772bf4a311c" providerId="ADAL" clId="{0C574F24-0842-4510-AB61-4E12E986D5CF}" dt="2023-01-23T03:28:21.123" v="5794" actId="478"/>
          <ac:spMkLst>
            <pc:docMk/>
            <pc:sldMk cId="3346155856" sldId="442"/>
            <ac:spMk id="4" creationId="{8AD53178-3252-1D9E-299F-F11AED4F6866}"/>
          </ac:spMkLst>
        </pc:spChg>
        <pc:spChg chg="add mod">
          <ac:chgData name="Matthieu De Mari" userId="dfb708c9-d8dc-439f-9a3b-c772bf4a311c" providerId="ADAL" clId="{0C574F24-0842-4510-AB61-4E12E986D5CF}" dt="2023-01-23T03:28:38.715" v="5801" actId="1076"/>
          <ac:spMkLst>
            <pc:docMk/>
            <pc:sldMk cId="3346155856" sldId="442"/>
            <ac:spMk id="6" creationId="{B13C0274-0B9A-AC9F-82F4-A1223D705EC1}"/>
          </ac:spMkLst>
        </pc:spChg>
        <pc:picChg chg="add mod">
          <ac:chgData name="Matthieu De Mari" userId="dfb708c9-d8dc-439f-9a3b-c772bf4a311c" providerId="ADAL" clId="{0C574F24-0842-4510-AB61-4E12E986D5CF}" dt="2023-01-23T03:28:29.126" v="5798" actId="1076"/>
          <ac:picMkLst>
            <pc:docMk/>
            <pc:sldMk cId="3346155856" sldId="442"/>
            <ac:picMk id="5" creationId="{60A8D7CD-3117-9A9E-E78F-0115D0EE6300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3T03:32:02.082" v="6052" actId="207"/>
        <pc:sldMkLst>
          <pc:docMk/>
          <pc:sldMk cId="2491288640" sldId="443"/>
        </pc:sldMkLst>
        <pc:spChg chg="mod ord">
          <ac:chgData name="Matthieu De Mari" userId="dfb708c9-d8dc-439f-9a3b-c772bf4a311c" providerId="ADAL" clId="{0C574F24-0842-4510-AB61-4E12E986D5CF}" dt="2023-01-23T03:29:39.587" v="5841" actId="700"/>
          <ac:spMkLst>
            <pc:docMk/>
            <pc:sldMk cId="2491288640" sldId="443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3T03:32:02.082" v="6052" actId="207"/>
          <ac:spMkLst>
            <pc:docMk/>
            <pc:sldMk cId="2491288640" sldId="443"/>
            <ac:spMk id="3" creationId="{9BAE63A8-7CB3-9103-18B5-4F57A6F933B5}"/>
          </ac:spMkLst>
        </pc:spChg>
        <pc:spChg chg="del mod">
          <ac:chgData name="Matthieu De Mari" userId="dfb708c9-d8dc-439f-9a3b-c772bf4a311c" providerId="ADAL" clId="{0C574F24-0842-4510-AB61-4E12E986D5CF}" dt="2023-01-23T03:28:49.963" v="5805" actId="478"/>
          <ac:spMkLst>
            <pc:docMk/>
            <pc:sldMk cId="2491288640" sldId="443"/>
            <ac:spMk id="6" creationId="{B13C0274-0B9A-AC9F-82F4-A1223D705EC1}"/>
          </ac:spMkLst>
        </pc:spChg>
        <pc:picChg chg="del">
          <ac:chgData name="Matthieu De Mari" userId="dfb708c9-d8dc-439f-9a3b-c772bf4a311c" providerId="ADAL" clId="{0C574F24-0842-4510-AB61-4E12E986D5CF}" dt="2023-01-23T03:28:48.883" v="5803" actId="478"/>
          <ac:picMkLst>
            <pc:docMk/>
            <pc:sldMk cId="2491288640" sldId="443"/>
            <ac:picMk id="5" creationId="{60A8D7CD-3117-9A9E-E78F-0115D0EE6300}"/>
          </ac:picMkLst>
        </pc:picChg>
      </pc:sldChg>
      <pc:sldChg chg="modSp add mod">
        <pc:chgData name="Matthieu De Mari" userId="dfb708c9-d8dc-439f-9a3b-c772bf4a311c" providerId="ADAL" clId="{0C574F24-0842-4510-AB61-4E12E986D5CF}" dt="2023-01-23T03:39:30.404" v="7107" actId="20577"/>
        <pc:sldMkLst>
          <pc:docMk/>
          <pc:sldMk cId="2759485571" sldId="444"/>
        </pc:sldMkLst>
        <pc:spChg chg="mod">
          <ac:chgData name="Matthieu De Mari" userId="dfb708c9-d8dc-439f-9a3b-c772bf4a311c" providerId="ADAL" clId="{0C574F24-0842-4510-AB61-4E12E986D5CF}" dt="2023-01-23T03:39:30.404" v="7107" actId="20577"/>
          <ac:spMkLst>
            <pc:docMk/>
            <pc:sldMk cId="2759485571" sldId="444"/>
            <ac:spMk id="3" creationId="{9BAE63A8-7CB3-9103-18B5-4F57A6F933B5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2768433902" sldId="445"/>
        </pc:sldMkLst>
        <pc:spChg chg="mod ord">
          <ac:chgData name="Matthieu De Mari" userId="dfb708c9-d8dc-439f-9a3b-c772bf4a311c" providerId="ADAL" clId="{0C574F24-0842-4510-AB61-4E12E986D5CF}" dt="2023-01-23T03:42:26.890" v="7369" actId="700"/>
          <ac:spMkLst>
            <pc:docMk/>
            <pc:sldMk cId="2768433902" sldId="445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3T03:42:30.632" v="7371"/>
          <ac:spMkLst>
            <pc:docMk/>
            <pc:sldMk cId="2768433902" sldId="445"/>
            <ac:spMk id="3" creationId="{9BAE63A8-7CB3-9103-18B5-4F57A6F933B5}"/>
          </ac:spMkLst>
        </pc:spChg>
        <pc:spChg chg="add del mod ord">
          <ac:chgData name="Matthieu De Mari" userId="dfb708c9-d8dc-439f-9a3b-c772bf4a311c" providerId="ADAL" clId="{0C574F24-0842-4510-AB61-4E12E986D5CF}" dt="2023-01-23T03:42:32.927" v="7372" actId="478"/>
          <ac:spMkLst>
            <pc:docMk/>
            <pc:sldMk cId="2768433902" sldId="445"/>
            <ac:spMk id="4" creationId="{A313322F-EA79-5CA5-1A3C-BA2806CCEBF6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3:40:31.746" v="7201" actId="20577"/>
        <pc:sldMkLst>
          <pc:docMk/>
          <pc:sldMk cId="3577931092" sldId="446"/>
        </pc:sldMkLst>
        <pc:spChg chg="mod ord">
          <ac:chgData name="Matthieu De Mari" userId="dfb708c9-d8dc-439f-9a3b-c772bf4a311c" providerId="ADAL" clId="{0C574F24-0842-4510-AB61-4E12E986D5CF}" dt="2023-01-23T03:39:54.468" v="7110" actId="700"/>
          <ac:spMkLst>
            <pc:docMk/>
            <pc:sldMk cId="3577931092" sldId="446"/>
            <ac:spMk id="2" creationId="{B3E84629-7F60-E5FD-B47D-000457F3C699}"/>
          </ac:spMkLst>
        </pc:spChg>
        <pc:spChg chg="del">
          <ac:chgData name="Matthieu De Mari" userId="dfb708c9-d8dc-439f-9a3b-c772bf4a311c" providerId="ADAL" clId="{0C574F24-0842-4510-AB61-4E12E986D5CF}" dt="2023-01-23T03:35:39.489" v="6670" actId="478"/>
          <ac:spMkLst>
            <pc:docMk/>
            <pc:sldMk cId="3577931092" sldId="446"/>
            <ac:spMk id="3" creationId="{9BAE63A8-7CB3-9103-18B5-4F57A6F933B5}"/>
          </ac:spMkLst>
        </pc:spChg>
        <pc:spChg chg="add del mod">
          <ac:chgData name="Matthieu De Mari" userId="dfb708c9-d8dc-439f-9a3b-c772bf4a311c" providerId="ADAL" clId="{0C574F24-0842-4510-AB61-4E12E986D5CF}" dt="2023-01-23T03:35:41.421" v="6671" actId="478"/>
          <ac:spMkLst>
            <pc:docMk/>
            <pc:sldMk cId="3577931092" sldId="446"/>
            <ac:spMk id="5" creationId="{9FF8CA8A-E30F-327D-3B6E-0DB5DEA0572F}"/>
          </ac:spMkLst>
        </pc:spChg>
        <pc:spChg chg="add del mod ord">
          <ac:chgData name="Matthieu De Mari" userId="dfb708c9-d8dc-439f-9a3b-c772bf4a311c" providerId="ADAL" clId="{0C574F24-0842-4510-AB61-4E12E986D5CF}" dt="2023-01-23T03:39:49.776" v="7109" actId="700"/>
          <ac:spMkLst>
            <pc:docMk/>
            <pc:sldMk cId="3577931092" sldId="446"/>
            <ac:spMk id="8" creationId="{A623151B-3589-0E46-E7BE-BDAA0589B89A}"/>
          </ac:spMkLst>
        </pc:spChg>
        <pc:spChg chg="add mod ord">
          <ac:chgData name="Matthieu De Mari" userId="dfb708c9-d8dc-439f-9a3b-c772bf4a311c" providerId="ADAL" clId="{0C574F24-0842-4510-AB61-4E12E986D5CF}" dt="2023-01-23T03:40:31.746" v="7201" actId="20577"/>
          <ac:spMkLst>
            <pc:docMk/>
            <pc:sldMk cId="3577931092" sldId="446"/>
            <ac:spMk id="9" creationId="{C01F69F6-3E0F-E38F-484D-3B30241DEB79}"/>
          </ac:spMkLst>
        </pc:spChg>
        <pc:picChg chg="add mod">
          <ac:chgData name="Matthieu De Mari" userId="dfb708c9-d8dc-439f-9a3b-c772bf4a311c" providerId="ADAL" clId="{0C574F24-0842-4510-AB61-4E12E986D5CF}" dt="2023-01-23T03:40:18.803" v="7185" actId="1036"/>
          <ac:picMkLst>
            <pc:docMk/>
            <pc:sldMk cId="3577931092" sldId="446"/>
            <ac:picMk id="7" creationId="{A2077BDC-86D6-5F7D-C01A-29B9F57D843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36:08.939" v="6681" actId="478"/>
        <pc:sldMkLst>
          <pc:docMk/>
          <pc:sldMk cId="3790043621" sldId="447"/>
        </pc:sldMkLst>
        <pc:spChg chg="del">
          <ac:chgData name="Matthieu De Mari" userId="dfb708c9-d8dc-439f-9a3b-c772bf4a311c" providerId="ADAL" clId="{0C574F24-0842-4510-AB61-4E12E986D5CF}" dt="2023-01-23T03:36:07.997" v="6680" actId="478"/>
          <ac:spMkLst>
            <pc:docMk/>
            <pc:sldMk cId="3790043621" sldId="447"/>
            <ac:spMk id="2" creationId="{B3E84629-7F60-E5FD-B47D-000457F3C699}"/>
          </ac:spMkLst>
        </pc:spChg>
        <pc:spChg chg="add del mod">
          <ac:chgData name="Matthieu De Mari" userId="dfb708c9-d8dc-439f-9a3b-c772bf4a311c" providerId="ADAL" clId="{0C574F24-0842-4510-AB61-4E12E986D5CF}" dt="2023-01-23T03:36:08.939" v="6681" actId="478"/>
          <ac:spMkLst>
            <pc:docMk/>
            <pc:sldMk cId="3790043621" sldId="447"/>
            <ac:spMk id="6" creationId="{2FFAE9CD-E3F7-6F13-9F94-9E9F02BF9C3E}"/>
          </ac:spMkLst>
        </pc:spChg>
        <pc:picChg chg="add">
          <ac:chgData name="Matthieu De Mari" userId="dfb708c9-d8dc-439f-9a3b-c772bf4a311c" providerId="ADAL" clId="{0C574F24-0842-4510-AB61-4E12E986D5CF}" dt="2023-01-23T03:36:05.751" v="6679" actId="22"/>
          <ac:picMkLst>
            <pc:docMk/>
            <pc:sldMk cId="3790043621" sldId="447"/>
            <ac:picMk id="4" creationId="{13C6B1DC-B350-C577-509C-E6AD15AD34C7}"/>
          </ac:picMkLst>
        </pc:picChg>
        <pc:picChg chg="del">
          <ac:chgData name="Matthieu De Mari" userId="dfb708c9-d8dc-439f-9a3b-c772bf4a311c" providerId="ADAL" clId="{0C574F24-0842-4510-AB61-4E12E986D5CF}" dt="2023-01-23T03:36:05.429" v="6678" actId="478"/>
          <ac:picMkLst>
            <pc:docMk/>
            <pc:sldMk cId="3790043621" sldId="447"/>
            <ac:picMk id="7" creationId="{A2077BDC-86D6-5F7D-C01A-29B9F57D8431}"/>
          </ac:picMkLst>
        </pc:picChg>
      </pc:sldChg>
      <pc:sldChg chg="delSp modSp add mod ord modClrScheme chgLayout">
        <pc:chgData name="Matthieu De Mari" userId="dfb708c9-d8dc-439f-9a3b-c772bf4a311c" providerId="ADAL" clId="{0C574F24-0842-4510-AB61-4E12E986D5CF}" dt="2023-01-25T05:01:59.258" v="28912" actId="114"/>
        <pc:sldMkLst>
          <pc:docMk/>
          <pc:sldMk cId="4075916720" sldId="448"/>
        </pc:sldMkLst>
        <pc:spChg chg="mod ord">
          <ac:chgData name="Matthieu De Mari" userId="dfb708c9-d8dc-439f-9a3b-c772bf4a311c" providerId="ADAL" clId="{0C574F24-0842-4510-AB61-4E12E986D5CF}" dt="2023-01-23T03:42:41.728" v="7373" actId="700"/>
          <ac:spMkLst>
            <pc:docMk/>
            <pc:sldMk cId="4075916720" sldId="448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5T05:01:59.258" v="28912" actId="114"/>
          <ac:spMkLst>
            <pc:docMk/>
            <pc:sldMk cId="4075916720" sldId="448"/>
            <ac:spMk id="3" creationId="{9BAE63A8-7CB3-9103-18B5-4F57A6F933B5}"/>
          </ac:spMkLst>
        </pc:spChg>
        <pc:spChg chg="del mod ord">
          <ac:chgData name="Matthieu De Mari" userId="dfb708c9-d8dc-439f-9a3b-c772bf4a311c" providerId="ADAL" clId="{0C574F24-0842-4510-AB61-4E12E986D5CF}" dt="2023-01-23T03:42:45.211" v="7375" actId="478"/>
          <ac:spMkLst>
            <pc:docMk/>
            <pc:sldMk cId="4075916720" sldId="448"/>
            <ac:spMk id="4" creationId="{A313322F-EA79-5CA5-1A3C-BA2806CCEBF6}"/>
          </ac:spMkLst>
        </pc:spChg>
      </pc:sldChg>
      <pc:sldChg chg="modSp add del mod">
        <pc:chgData name="Matthieu De Mari" userId="dfb708c9-d8dc-439f-9a3b-c772bf4a311c" providerId="ADAL" clId="{0C574F24-0842-4510-AB61-4E12E986D5CF}" dt="2023-01-23T03:50:32.893" v="7954" actId="47"/>
        <pc:sldMkLst>
          <pc:docMk/>
          <pc:sldMk cId="895647865" sldId="449"/>
        </pc:sldMkLst>
        <pc:spChg chg="mod">
          <ac:chgData name="Matthieu De Mari" userId="dfb708c9-d8dc-439f-9a3b-c772bf4a311c" providerId="ADAL" clId="{0C574F24-0842-4510-AB61-4E12E986D5CF}" dt="2023-01-23T03:47:19.586" v="7776" actId="20577"/>
          <ac:spMkLst>
            <pc:docMk/>
            <pc:sldMk cId="895647865" sldId="449"/>
            <ac:spMk id="3" creationId="{9BAE63A8-7CB3-9103-18B5-4F57A6F933B5}"/>
          </ac:spMkLst>
        </pc:spChg>
      </pc:sldChg>
      <pc:sldChg chg="addSp modSp add mod ord modClrScheme chgLayout">
        <pc:chgData name="Matthieu De Mari" userId="dfb708c9-d8dc-439f-9a3b-c772bf4a311c" providerId="ADAL" clId="{0C574F24-0842-4510-AB61-4E12E986D5CF}" dt="2023-01-25T00:38:03.302" v="23441" actId="20577"/>
        <pc:sldMkLst>
          <pc:docMk/>
          <pc:sldMk cId="3841748881" sldId="450"/>
        </pc:sldMkLst>
        <pc:spChg chg="mod ord">
          <ac:chgData name="Matthieu De Mari" userId="dfb708c9-d8dc-439f-9a3b-c772bf4a311c" providerId="ADAL" clId="{0C574F24-0842-4510-AB61-4E12E986D5CF}" dt="2023-01-23T03:47:33.845" v="7782" actId="700"/>
          <ac:spMkLst>
            <pc:docMk/>
            <pc:sldMk cId="3841748881" sldId="450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5T00:38:03.302" v="23441" actId="20577"/>
          <ac:spMkLst>
            <pc:docMk/>
            <pc:sldMk cId="3841748881" sldId="450"/>
            <ac:spMk id="3" creationId="{9BAE63A8-7CB3-9103-18B5-4F57A6F933B5}"/>
          </ac:spMkLst>
        </pc:spChg>
        <pc:spChg chg="add mod ord">
          <ac:chgData name="Matthieu De Mari" userId="dfb708c9-d8dc-439f-9a3b-c772bf4a311c" providerId="ADAL" clId="{0C574F24-0842-4510-AB61-4E12E986D5CF}" dt="2023-01-23T03:50:23.455" v="7953" actId="14100"/>
          <ac:spMkLst>
            <pc:docMk/>
            <pc:sldMk cId="3841748881" sldId="450"/>
            <ac:spMk id="4" creationId="{C8CC4A7A-9293-F3BF-75E4-32E5E156B9BE}"/>
          </ac:spMkLst>
        </pc:spChg>
      </pc:sldChg>
      <pc:sldChg chg="new add del">
        <pc:chgData name="Matthieu De Mari" userId="dfb708c9-d8dc-439f-9a3b-c772bf4a311c" providerId="ADAL" clId="{0C574F24-0842-4510-AB61-4E12E986D5CF}" dt="2023-01-23T03:47:29.513" v="7781" actId="680"/>
        <pc:sldMkLst>
          <pc:docMk/>
          <pc:sldMk cId="2026978454" sldId="451"/>
        </pc:sldMkLst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3619568276" sldId="451"/>
        </pc:sldMkLst>
        <pc:spChg chg="mod ord">
          <ac:chgData name="Matthieu De Mari" userId="dfb708c9-d8dc-439f-9a3b-c772bf4a311c" providerId="ADAL" clId="{0C574F24-0842-4510-AB61-4E12E986D5CF}" dt="2023-01-23T03:52:27.610" v="8124" actId="700"/>
          <ac:spMkLst>
            <pc:docMk/>
            <pc:sldMk cId="3619568276" sldId="451"/>
            <ac:spMk id="2" creationId="{B3E84629-7F60-E5FD-B47D-000457F3C699}"/>
          </ac:spMkLst>
        </pc:spChg>
        <pc:spChg chg="del">
          <ac:chgData name="Matthieu De Mari" userId="dfb708c9-d8dc-439f-9a3b-c772bf4a311c" providerId="ADAL" clId="{0C574F24-0842-4510-AB61-4E12E986D5CF}" dt="2023-01-23T03:52:04.669" v="8115" actId="478"/>
          <ac:spMkLst>
            <pc:docMk/>
            <pc:sldMk cId="3619568276" sldId="451"/>
            <ac:spMk id="3" creationId="{9BAE63A8-7CB3-9103-18B5-4F57A6F933B5}"/>
          </ac:spMkLst>
        </pc:spChg>
        <pc:spChg chg="del">
          <ac:chgData name="Matthieu De Mari" userId="dfb708c9-d8dc-439f-9a3b-c772bf4a311c" providerId="ADAL" clId="{0C574F24-0842-4510-AB61-4E12E986D5CF}" dt="2023-01-23T03:52:05.748" v="8116" actId="478"/>
          <ac:spMkLst>
            <pc:docMk/>
            <pc:sldMk cId="3619568276" sldId="451"/>
            <ac:spMk id="4" creationId="{C8CC4A7A-9293-F3BF-75E4-32E5E156B9BE}"/>
          </ac:spMkLst>
        </pc:spChg>
        <pc:spChg chg="add del mod">
          <ac:chgData name="Matthieu De Mari" userId="dfb708c9-d8dc-439f-9a3b-c772bf4a311c" providerId="ADAL" clId="{0C574F24-0842-4510-AB61-4E12E986D5CF}" dt="2023-01-23T03:52:07.510" v="8118" actId="478"/>
          <ac:spMkLst>
            <pc:docMk/>
            <pc:sldMk cId="3619568276" sldId="451"/>
            <ac:spMk id="6" creationId="{7A55C806-D84E-7A08-4242-04D3B034BD0F}"/>
          </ac:spMkLst>
        </pc:spChg>
        <pc:spChg chg="add del mod">
          <ac:chgData name="Matthieu De Mari" userId="dfb708c9-d8dc-439f-9a3b-c772bf4a311c" providerId="ADAL" clId="{0C574F24-0842-4510-AB61-4E12E986D5CF}" dt="2023-01-23T03:52:06.983" v="8117" actId="478"/>
          <ac:spMkLst>
            <pc:docMk/>
            <pc:sldMk cId="3619568276" sldId="451"/>
            <ac:spMk id="8" creationId="{01109C79-3A47-E8BA-B492-30AF9E2237B1}"/>
          </ac:spMkLst>
        </pc:spChg>
        <pc:spChg chg="add mod ord">
          <ac:chgData name="Matthieu De Mari" userId="dfb708c9-d8dc-439f-9a3b-c772bf4a311c" providerId="ADAL" clId="{0C574F24-0842-4510-AB61-4E12E986D5CF}" dt="2023-01-23T03:52:49.882" v="8165" actId="20577"/>
          <ac:spMkLst>
            <pc:docMk/>
            <pc:sldMk cId="3619568276" sldId="451"/>
            <ac:spMk id="11" creationId="{3FC4885D-D96C-48A4-C98F-2303966A0A24}"/>
          </ac:spMkLst>
        </pc:spChg>
        <pc:picChg chg="add mod">
          <ac:chgData name="Matthieu De Mari" userId="dfb708c9-d8dc-439f-9a3b-c772bf4a311c" providerId="ADAL" clId="{0C574F24-0842-4510-AB61-4E12E986D5CF}" dt="2023-01-23T03:52:36.814" v="8128" actId="1076"/>
          <ac:picMkLst>
            <pc:docMk/>
            <pc:sldMk cId="3619568276" sldId="451"/>
            <ac:picMk id="10" creationId="{E886BF40-48AE-4447-9AED-733BFDD5F927}"/>
          </ac:picMkLst>
        </pc:picChg>
      </pc:sldChg>
      <pc:sldChg chg="addSp delSp modSp add del mod">
        <pc:chgData name="Matthieu De Mari" userId="dfb708c9-d8dc-439f-9a3b-c772bf4a311c" providerId="ADAL" clId="{0C574F24-0842-4510-AB61-4E12E986D5CF}" dt="2023-01-23T03:51:25.078" v="8113" actId="47"/>
        <pc:sldMkLst>
          <pc:docMk/>
          <pc:sldMk cId="3794074944" sldId="451"/>
        </pc:sldMkLst>
        <pc:spChg chg="mod">
          <ac:chgData name="Matthieu De Mari" userId="dfb708c9-d8dc-439f-9a3b-c772bf4a311c" providerId="ADAL" clId="{0C574F24-0842-4510-AB61-4E12E986D5CF}" dt="2023-01-23T03:50:44.661" v="7956" actId="207"/>
          <ac:spMkLst>
            <pc:docMk/>
            <pc:sldMk cId="3794074944" sldId="451"/>
            <ac:spMk id="3" creationId="{9BAE63A8-7CB3-9103-18B5-4F57A6F933B5}"/>
          </ac:spMkLst>
        </pc:spChg>
        <pc:spChg chg="mod">
          <ac:chgData name="Matthieu De Mari" userId="dfb708c9-d8dc-439f-9a3b-c772bf4a311c" providerId="ADAL" clId="{0C574F24-0842-4510-AB61-4E12E986D5CF}" dt="2023-01-23T03:50:46.659" v="7957" actId="207"/>
          <ac:spMkLst>
            <pc:docMk/>
            <pc:sldMk cId="3794074944" sldId="451"/>
            <ac:spMk id="4" creationId="{C8CC4A7A-9293-F3BF-75E4-32E5E156B9BE}"/>
          </ac:spMkLst>
        </pc:spChg>
        <pc:spChg chg="add del mod">
          <ac:chgData name="Matthieu De Mari" userId="dfb708c9-d8dc-439f-9a3b-c772bf4a311c" providerId="ADAL" clId="{0C574F24-0842-4510-AB61-4E12E986D5CF}" dt="2023-01-23T03:51:23.885" v="8112" actId="478"/>
          <ac:spMkLst>
            <pc:docMk/>
            <pc:sldMk cId="3794074944" sldId="451"/>
            <ac:spMk id="5" creationId="{EF7393F3-ABB4-EAE2-E06F-CDFC2924AB3F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3T03:54:09.381" v="8177"/>
        <pc:sldMkLst>
          <pc:docMk/>
          <pc:sldMk cId="2381061189" sldId="452"/>
        </pc:sldMkLst>
        <pc:spChg chg="del">
          <ac:chgData name="Matthieu De Mari" userId="dfb708c9-d8dc-439f-9a3b-c772bf4a311c" providerId="ADAL" clId="{0C574F24-0842-4510-AB61-4E12E986D5CF}" dt="2023-01-23T03:53:07.835" v="8170" actId="478"/>
          <ac:spMkLst>
            <pc:docMk/>
            <pc:sldMk cId="2381061189" sldId="452"/>
            <ac:spMk id="2" creationId="{B3E84629-7F60-E5FD-B47D-000457F3C699}"/>
          </ac:spMkLst>
        </pc:spChg>
        <pc:spChg chg="add del mod">
          <ac:chgData name="Matthieu De Mari" userId="dfb708c9-d8dc-439f-9a3b-c772bf4a311c" providerId="ADAL" clId="{0C574F24-0842-4510-AB61-4E12E986D5CF}" dt="2023-01-23T03:53:05.897" v="8168" actId="478"/>
          <ac:spMkLst>
            <pc:docMk/>
            <pc:sldMk cId="2381061189" sldId="452"/>
            <ac:spMk id="4" creationId="{5F15D99E-F4F5-69CE-67C1-56A6E4D8CCDE}"/>
          </ac:spMkLst>
        </pc:spChg>
        <pc:spChg chg="add del mod">
          <ac:chgData name="Matthieu De Mari" userId="dfb708c9-d8dc-439f-9a3b-c772bf4a311c" providerId="ADAL" clId="{0C574F24-0842-4510-AB61-4E12E986D5CF}" dt="2023-01-23T03:53:08.890" v="8171" actId="478"/>
          <ac:spMkLst>
            <pc:docMk/>
            <pc:sldMk cId="2381061189" sldId="452"/>
            <ac:spMk id="6" creationId="{9DEF4B2F-7C75-925A-4607-3EB88396FB07}"/>
          </ac:spMkLst>
        </pc:spChg>
        <pc:spChg chg="del">
          <ac:chgData name="Matthieu De Mari" userId="dfb708c9-d8dc-439f-9a3b-c772bf4a311c" providerId="ADAL" clId="{0C574F24-0842-4510-AB61-4E12E986D5CF}" dt="2023-01-23T03:53:04.819" v="8167" actId="478"/>
          <ac:spMkLst>
            <pc:docMk/>
            <pc:sldMk cId="2381061189" sldId="452"/>
            <ac:spMk id="11" creationId="{3FC4885D-D96C-48A4-C98F-2303966A0A24}"/>
          </ac:spMkLst>
        </pc:spChg>
        <pc:picChg chg="add">
          <ac:chgData name="Matthieu De Mari" userId="dfb708c9-d8dc-439f-9a3b-c772bf4a311c" providerId="ADAL" clId="{0C574F24-0842-4510-AB61-4E12E986D5CF}" dt="2023-01-23T03:53:29.530" v="8172" actId="22"/>
          <ac:picMkLst>
            <pc:docMk/>
            <pc:sldMk cId="2381061189" sldId="452"/>
            <ac:picMk id="8" creationId="{AC04D3AE-6054-5962-9876-6BD5F58DC386}"/>
          </ac:picMkLst>
        </pc:picChg>
        <pc:picChg chg="del">
          <ac:chgData name="Matthieu De Mari" userId="dfb708c9-d8dc-439f-9a3b-c772bf4a311c" providerId="ADAL" clId="{0C574F24-0842-4510-AB61-4E12E986D5CF}" dt="2023-01-23T03:53:06.459" v="8169" actId="478"/>
          <ac:picMkLst>
            <pc:docMk/>
            <pc:sldMk cId="2381061189" sldId="452"/>
            <ac:picMk id="10" creationId="{E886BF40-48AE-4447-9AED-733BFDD5F927}"/>
          </ac:picMkLst>
        </pc:picChg>
      </pc:sldChg>
      <pc:sldChg chg="modSp new mod">
        <pc:chgData name="Matthieu De Mari" userId="dfb708c9-d8dc-439f-9a3b-c772bf4a311c" providerId="ADAL" clId="{0C574F24-0842-4510-AB61-4E12E986D5CF}" dt="2023-01-23T06:11:30.672" v="8599" actId="20577"/>
        <pc:sldMkLst>
          <pc:docMk/>
          <pc:sldMk cId="165841853" sldId="453"/>
        </pc:sldMkLst>
        <pc:spChg chg="mod">
          <ac:chgData name="Matthieu De Mari" userId="dfb708c9-d8dc-439f-9a3b-c772bf4a311c" providerId="ADAL" clId="{0C574F24-0842-4510-AB61-4E12E986D5CF}" dt="2023-01-23T06:11:30.672" v="8599" actId="20577"/>
          <ac:spMkLst>
            <pc:docMk/>
            <pc:sldMk cId="165841853" sldId="453"/>
            <ac:spMk id="2" creationId="{5052475A-1D2B-A371-BBF5-4CF58182D2F1}"/>
          </ac:spMkLst>
        </pc:spChg>
        <pc:spChg chg="mod">
          <ac:chgData name="Matthieu De Mari" userId="dfb708c9-d8dc-439f-9a3b-c772bf4a311c" providerId="ADAL" clId="{0C574F24-0842-4510-AB61-4E12E986D5CF}" dt="2023-01-23T06:11:19.651" v="8598" actId="20577"/>
          <ac:spMkLst>
            <pc:docMk/>
            <pc:sldMk cId="165841853" sldId="453"/>
            <ac:spMk id="3" creationId="{D9B07062-8C65-24A8-A029-407C69D7BDA2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3T05:52:08.796" v="8199"/>
        <pc:sldMkLst>
          <pc:docMk/>
          <pc:sldMk cId="3242752244" sldId="454"/>
        </pc:sldMkLst>
        <pc:spChg chg="mod">
          <ac:chgData name="Matthieu De Mari" userId="dfb708c9-d8dc-439f-9a3b-c772bf4a311c" providerId="ADAL" clId="{0C574F24-0842-4510-AB61-4E12E986D5CF}" dt="2023-01-23T05:52:08.796" v="8199"/>
          <ac:spMkLst>
            <pc:docMk/>
            <pc:sldMk cId="3242752244" sldId="454"/>
            <ac:spMk id="2" creationId="{9C1FBA83-A3EC-9C19-4AEA-1F0822DB3EE9}"/>
          </ac:spMkLst>
        </pc:spChg>
        <pc:spChg chg="del">
          <ac:chgData name="Matthieu De Mari" userId="dfb708c9-d8dc-439f-9a3b-c772bf4a311c" providerId="ADAL" clId="{0C574F24-0842-4510-AB61-4E12E986D5CF}" dt="2023-01-23T05:51:52.661" v="8181" actId="478"/>
          <ac:spMkLst>
            <pc:docMk/>
            <pc:sldMk cId="3242752244" sldId="454"/>
            <ac:spMk id="3" creationId="{9D260B4D-123A-1E23-FB8C-098AEF616AA4}"/>
          </ac:spMkLst>
        </pc:spChg>
        <pc:picChg chg="add del mod">
          <ac:chgData name="Matthieu De Mari" userId="dfb708c9-d8dc-439f-9a3b-c772bf4a311c" providerId="ADAL" clId="{0C574F24-0842-4510-AB61-4E12E986D5CF}" dt="2023-01-23T05:51:56.210" v="8186"/>
          <ac:picMkLst>
            <pc:docMk/>
            <pc:sldMk cId="3242752244" sldId="454"/>
            <ac:picMk id="5" creationId="{CC7B2C33-3F4E-A8BC-437C-5E479D015A76}"/>
          </ac:picMkLst>
        </pc:picChg>
        <pc:picChg chg="add mod">
          <ac:chgData name="Matthieu De Mari" userId="dfb708c9-d8dc-439f-9a3b-c772bf4a311c" providerId="ADAL" clId="{0C574F24-0842-4510-AB61-4E12E986D5CF}" dt="2023-01-23T05:52:04.136" v="8198" actId="1076"/>
          <ac:picMkLst>
            <pc:docMk/>
            <pc:sldMk cId="3242752244" sldId="454"/>
            <ac:picMk id="7" creationId="{96D948C2-751D-5DF2-0C7E-640C9E5CA4E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6:18:13.995" v="8964" actId="14100"/>
        <pc:sldMkLst>
          <pc:docMk/>
          <pc:sldMk cId="183351426" sldId="455"/>
        </pc:sldMkLst>
        <pc:spChg chg="mod ord">
          <ac:chgData name="Matthieu De Mari" userId="dfb708c9-d8dc-439f-9a3b-c772bf4a311c" providerId="ADAL" clId="{0C574F24-0842-4510-AB61-4E12E986D5CF}" dt="2023-01-23T06:12:27.839" v="8662" actId="700"/>
          <ac:spMkLst>
            <pc:docMk/>
            <pc:sldMk cId="183351426" sldId="455"/>
            <ac:spMk id="2" creationId="{9150BE4C-272B-C03E-DD88-7571A261CA82}"/>
          </ac:spMkLst>
        </pc:spChg>
        <pc:spChg chg="mod ord">
          <ac:chgData name="Matthieu De Mari" userId="dfb708c9-d8dc-439f-9a3b-c772bf4a311c" providerId="ADAL" clId="{0C574F24-0842-4510-AB61-4E12E986D5CF}" dt="2023-01-23T06:14:52.342" v="8892" actId="20577"/>
          <ac:spMkLst>
            <pc:docMk/>
            <pc:sldMk cId="183351426" sldId="455"/>
            <ac:spMk id="3" creationId="{D4388233-A388-8683-C544-050DFB799AF8}"/>
          </ac:spMkLst>
        </pc:spChg>
        <pc:spChg chg="add del mod ord">
          <ac:chgData name="Matthieu De Mari" userId="dfb708c9-d8dc-439f-9a3b-c772bf4a311c" providerId="ADAL" clId="{0C574F24-0842-4510-AB61-4E12E986D5CF}" dt="2023-01-23T06:15:03.203" v="8894" actId="478"/>
          <ac:spMkLst>
            <pc:docMk/>
            <pc:sldMk cId="183351426" sldId="455"/>
            <ac:spMk id="4" creationId="{ADB51212-91C2-7F91-BA3D-6836564C1BC7}"/>
          </ac:spMkLst>
        </pc:spChg>
        <pc:spChg chg="add del mod">
          <ac:chgData name="Matthieu De Mari" userId="dfb708c9-d8dc-439f-9a3b-c772bf4a311c" providerId="ADAL" clId="{0C574F24-0842-4510-AB61-4E12E986D5CF}" dt="2023-01-23T06:15:04.109" v="8895" actId="478"/>
          <ac:spMkLst>
            <pc:docMk/>
            <pc:sldMk cId="183351426" sldId="455"/>
            <ac:spMk id="6" creationId="{7128174F-76E0-42C2-2044-C860C5A14C81}"/>
          </ac:spMkLst>
        </pc:spChg>
        <pc:spChg chg="add mod">
          <ac:chgData name="Matthieu De Mari" userId="dfb708c9-d8dc-439f-9a3b-c772bf4a311c" providerId="ADAL" clId="{0C574F24-0842-4510-AB61-4E12E986D5CF}" dt="2023-01-23T06:18:13.995" v="8964" actId="14100"/>
          <ac:spMkLst>
            <pc:docMk/>
            <pc:sldMk cId="183351426" sldId="455"/>
            <ac:spMk id="9" creationId="{0BB1C582-47CF-4AFA-EA8B-86B2941D6F9A}"/>
          </ac:spMkLst>
        </pc:spChg>
        <pc:picChg chg="add mod modCrop">
          <ac:chgData name="Matthieu De Mari" userId="dfb708c9-d8dc-439f-9a3b-c772bf4a311c" providerId="ADAL" clId="{0C574F24-0842-4510-AB61-4E12E986D5CF}" dt="2023-01-23T06:15:52.543" v="8907" actId="1076"/>
          <ac:picMkLst>
            <pc:docMk/>
            <pc:sldMk cId="183351426" sldId="455"/>
            <ac:picMk id="8" creationId="{B29F6DF0-27F6-C63D-18AE-44293D1822A1}"/>
          </ac:picMkLst>
        </pc:picChg>
      </pc:sldChg>
      <pc:sldChg chg="add">
        <pc:chgData name="Matthieu De Mari" userId="dfb708c9-d8dc-439f-9a3b-c772bf4a311c" providerId="ADAL" clId="{0C574F24-0842-4510-AB61-4E12E986D5CF}" dt="2023-01-23T06:14:59" v="8893" actId="2890"/>
        <pc:sldMkLst>
          <pc:docMk/>
          <pc:sldMk cId="2001651259" sldId="456"/>
        </pc:sldMkLst>
      </pc:sldChg>
      <pc:sldChg chg="addSp delSp modSp new mod modClrScheme chgLayout">
        <pc:chgData name="Matthieu De Mari" userId="dfb708c9-d8dc-439f-9a3b-c772bf4a311c" providerId="ADAL" clId="{0C574F24-0842-4510-AB61-4E12E986D5CF}" dt="2023-01-23T06:52:58.186" v="12212" actId="20577"/>
        <pc:sldMkLst>
          <pc:docMk/>
          <pc:sldMk cId="1834604519" sldId="457"/>
        </pc:sldMkLst>
        <pc:spChg chg="mod ord">
          <ac:chgData name="Matthieu De Mari" userId="dfb708c9-d8dc-439f-9a3b-c772bf4a311c" providerId="ADAL" clId="{0C574F24-0842-4510-AB61-4E12E986D5CF}" dt="2023-01-23T06:23:58.977" v="9348" actId="700"/>
          <ac:spMkLst>
            <pc:docMk/>
            <pc:sldMk cId="1834604519" sldId="457"/>
            <ac:spMk id="2" creationId="{5BAB0C19-90C2-8B32-3357-7B5D99021CCF}"/>
          </ac:spMkLst>
        </pc:spChg>
        <pc:spChg chg="mod ord">
          <ac:chgData name="Matthieu De Mari" userId="dfb708c9-d8dc-439f-9a3b-c772bf4a311c" providerId="ADAL" clId="{0C574F24-0842-4510-AB61-4E12E986D5CF}" dt="2023-01-23T06:52:58.186" v="12212" actId="20577"/>
          <ac:spMkLst>
            <pc:docMk/>
            <pc:sldMk cId="1834604519" sldId="457"/>
            <ac:spMk id="3" creationId="{593B45AA-E77B-DA7C-3867-37E7BBE08437}"/>
          </ac:spMkLst>
        </pc:spChg>
        <pc:spChg chg="del mod">
          <ac:chgData name="Matthieu De Mari" userId="dfb708c9-d8dc-439f-9a3b-c772bf4a311c" providerId="ADAL" clId="{0C574F24-0842-4510-AB61-4E12E986D5CF}" dt="2023-01-23T06:23:52.259" v="9344" actId="478"/>
          <ac:spMkLst>
            <pc:docMk/>
            <pc:sldMk cId="1834604519" sldId="457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23:53.497" v="9345" actId="478"/>
          <ac:spMkLst>
            <pc:docMk/>
            <pc:sldMk cId="1834604519" sldId="457"/>
            <ac:spMk id="6" creationId="{E8082361-A7B5-8978-B19E-2D1A1D8BAD30}"/>
          </ac:spMkLst>
        </pc:spChg>
      </pc:sldChg>
      <pc:sldChg chg="modSp new del mod">
        <pc:chgData name="Matthieu De Mari" userId="dfb708c9-d8dc-439f-9a3b-c772bf4a311c" providerId="ADAL" clId="{0C574F24-0842-4510-AB61-4E12E986D5CF}" dt="2023-01-23T06:18:43.314" v="9014" actId="47"/>
        <pc:sldMkLst>
          <pc:docMk/>
          <pc:sldMk cId="505993714" sldId="458"/>
        </pc:sldMkLst>
        <pc:spChg chg="mod">
          <ac:chgData name="Matthieu De Mari" userId="dfb708c9-d8dc-439f-9a3b-c772bf4a311c" providerId="ADAL" clId="{0C574F24-0842-4510-AB61-4E12E986D5CF}" dt="2023-01-23T06:18:39.102" v="9013" actId="20577"/>
          <ac:spMkLst>
            <pc:docMk/>
            <pc:sldMk cId="505993714" sldId="458"/>
            <ac:spMk id="2" creationId="{268DB862-89EC-FFED-6698-60F542582FA4}"/>
          </ac:spMkLst>
        </pc:spChg>
      </pc:sldChg>
      <pc:sldChg chg="addSp delSp modSp add mod modClrScheme chgLayout">
        <pc:chgData name="Matthieu De Mari" userId="dfb708c9-d8dc-439f-9a3b-c772bf4a311c" providerId="ADAL" clId="{0C574F24-0842-4510-AB61-4E12E986D5CF}" dt="2023-01-23T06:53:23.335" v="12216" actId="20577"/>
        <pc:sldMkLst>
          <pc:docMk/>
          <pc:sldMk cId="2488746483" sldId="458"/>
        </pc:sldMkLst>
        <pc:spChg chg="mod ord">
          <ac:chgData name="Matthieu De Mari" userId="dfb708c9-d8dc-439f-9a3b-c772bf4a311c" providerId="ADAL" clId="{0C574F24-0842-4510-AB61-4E12E986D5CF}" dt="2023-01-23T06:24:26.658" v="9377" actId="700"/>
          <ac:spMkLst>
            <pc:docMk/>
            <pc:sldMk cId="2488746483" sldId="458"/>
            <ac:spMk id="2" creationId="{5BAB0C19-90C2-8B32-3357-7B5D99021CCF}"/>
          </ac:spMkLst>
        </pc:spChg>
        <pc:spChg chg="del">
          <ac:chgData name="Matthieu De Mari" userId="dfb708c9-d8dc-439f-9a3b-c772bf4a311c" providerId="ADAL" clId="{0C574F24-0842-4510-AB61-4E12E986D5CF}" dt="2023-01-23T06:23:55.607" v="9346" actId="478"/>
          <ac:spMkLst>
            <pc:docMk/>
            <pc:sldMk cId="2488746483" sldId="458"/>
            <ac:spMk id="3" creationId="{593B45AA-E77B-DA7C-3867-37E7BBE08437}"/>
          </ac:spMkLst>
        </pc:spChg>
        <pc:spChg chg="mod ord">
          <ac:chgData name="Matthieu De Mari" userId="dfb708c9-d8dc-439f-9a3b-c772bf4a311c" providerId="ADAL" clId="{0C574F24-0842-4510-AB61-4E12E986D5CF}" dt="2023-01-23T06:53:23.335" v="12216" actId="20577"/>
          <ac:spMkLst>
            <pc:docMk/>
            <pc:sldMk cId="2488746483" sldId="458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23:56.100" v="9347" actId="478"/>
          <ac:spMkLst>
            <pc:docMk/>
            <pc:sldMk cId="2488746483" sldId="458"/>
            <ac:spMk id="6" creationId="{1474C490-F621-3FD7-E166-651105EFBB3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27:38.356" v="9573" actId="113"/>
        <pc:sldMkLst>
          <pc:docMk/>
          <pc:sldMk cId="2483381568" sldId="459"/>
        </pc:sldMkLst>
        <pc:spChg chg="add del">
          <ac:chgData name="Matthieu De Mari" userId="dfb708c9-d8dc-439f-9a3b-c772bf4a311c" providerId="ADAL" clId="{0C574F24-0842-4510-AB61-4E12E986D5CF}" dt="2023-01-23T06:27:27.017" v="9567"/>
          <ac:spMkLst>
            <pc:docMk/>
            <pc:sldMk cId="2483381568" sldId="459"/>
            <ac:spMk id="3" creationId="{252FA511-E40F-B7A3-66EF-EBD64CDB66AF}"/>
          </ac:spMkLst>
        </pc:spChg>
        <pc:spChg chg="mod">
          <ac:chgData name="Matthieu De Mari" userId="dfb708c9-d8dc-439f-9a3b-c772bf4a311c" providerId="ADAL" clId="{0C574F24-0842-4510-AB61-4E12E986D5CF}" dt="2023-01-23T06:27:38.356" v="9573" actId="113"/>
          <ac:spMkLst>
            <pc:docMk/>
            <pc:sldMk cId="2483381568" sldId="459"/>
            <ac:spMk id="4" creationId="{D6FC8E3E-422C-DDA8-8AEA-BAC629653399}"/>
          </ac:spMkLst>
        </pc:spChg>
      </pc:sldChg>
      <pc:sldChg chg="modSp add mod">
        <pc:chgData name="Matthieu De Mari" userId="dfb708c9-d8dc-439f-9a3b-c772bf4a311c" providerId="ADAL" clId="{0C574F24-0842-4510-AB61-4E12E986D5CF}" dt="2023-01-23T06:30:29.924" v="10214" actId="113"/>
        <pc:sldMkLst>
          <pc:docMk/>
          <pc:sldMk cId="3208006571" sldId="460"/>
        </pc:sldMkLst>
        <pc:spChg chg="mod">
          <ac:chgData name="Matthieu De Mari" userId="dfb708c9-d8dc-439f-9a3b-c772bf4a311c" providerId="ADAL" clId="{0C574F24-0842-4510-AB61-4E12E986D5CF}" dt="2023-01-23T06:30:29.924" v="10214" actId="113"/>
          <ac:spMkLst>
            <pc:docMk/>
            <pc:sldMk cId="3208006571" sldId="460"/>
            <ac:spMk id="4" creationId="{D6FC8E3E-422C-DDA8-8AEA-BAC62965339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32:10.170" v="10270" actId="1076"/>
        <pc:sldMkLst>
          <pc:docMk/>
          <pc:sldMk cId="514593430" sldId="461"/>
        </pc:sldMkLst>
        <pc:spChg chg="del">
          <ac:chgData name="Matthieu De Mari" userId="dfb708c9-d8dc-439f-9a3b-c772bf4a311c" providerId="ADAL" clId="{0C574F24-0842-4510-AB61-4E12E986D5CF}" dt="2023-01-23T06:31:06.765" v="10219" actId="478"/>
          <ac:spMkLst>
            <pc:docMk/>
            <pc:sldMk cId="514593430" sldId="461"/>
            <ac:spMk id="2" creationId="{5BAB0C19-90C2-8B32-3357-7B5D99021CCF}"/>
          </ac:spMkLst>
        </pc:spChg>
        <pc:spChg chg="del">
          <ac:chgData name="Matthieu De Mari" userId="dfb708c9-d8dc-439f-9a3b-c772bf4a311c" providerId="ADAL" clId="{0C574F24-0842-4510-AB61-4E12E986D5CF}" dt="2023-01-23T06:30:45.648" v="10216" actId="478"/>
          <ac:spMkLst>
            <pc:docMk/>
            <pc:sldMk cId="514593430" sldId="461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30:46.771" v="10217" actId="478"/>
          <ac:spMkLst>
            <pc:docMk/>
            <pc:sldMk cId="514593430" sldId="461"/>
            <ac:spMk id="5" creationId="{EF2E3817-E35F-3D10-6B6C-605683AB7D41}"/>
          </ac:spMkLst>
        </pc:spChg>
        <pc:spChg chg="add del mod">
          <ac:chgData name="Matthieu De Mari" userId="dfb708c9-d8dc-439f-9a3b-c772bf4a311c" providerId="ADAL" clId="{0C574F24-0842-4510-AB61-4E12E986D5CF}" dt="2023-01-23T06:31:07.381" v="10220" actId="478"/>
          <ac:spMkLst>
            <pc:docMk/>
            <pc:sldMk cId="514593430" sldId="461"/>
            <ac:spMk id="9" creationId="{F7F9E65F-F2BD-0074-3629-DC42AAB2F13F}"/>
          </ac:spMkLst>
        </pc:spChg>
        <pc:spChg chg="add mod">
          <ac:chgData name="Matthieu De Mari" userId="dfb708c9-d8dc-439f-9a3b-c772bf4a311c" providerId="ADAL" clId="{0C574F24-0842-4510-AB61-4E12E986D5CF}" dt="2023-01-23T06:31:44.574" v="10231" actId="1036"/>
          <ac:spMkLst>
            <pc:docMk/>
            <pc:sldMk cId="514593430" sldId="461"/>
            <ac:spMk id="10" creationId="{7C7C0750-C98E-E090-7550-A0818F035E30}"/>
          </ac:spMkLst>
        </pc:spChg>
        <pc:spChg chg="add mod">
          <ac:chgData name="Matthieu De Mari" userId="dfb708c9-d8dc-439f-9a3b-c772bf4a311c" providerId="ADAL" clId="{0C574F24-0842-4510-AB61-4E12E986D5CF}" dt="2023-01-23T06:32:10.170" v="10270" actId="1076"/>
          <ac:spMkLst>
            <pc:docMk/>
            <pc:sldMk cId="514593430" sldId="461"/>
            <ac:spMk id="11" creationId="{FC3B1AF6-3090-2218-738E-B02F4E0E9B29}"/>
          </ac:spMkLst>
        </pc:spChg>
        <pc:picChg chg="add mod">
          <ac:chgData name="Matthieu De Mari" userId="dfb708c9-d8dc-439f-9a3b-c772bf4a311c" providerId="ADAL" clId="{0C574F24-0842-4510-AB61-4E12E986D5CF}" dt="2023-01-23T06:31:09.070" v="10221" actId="1076"/>
          <ac:picMkLst>
            <pc:docMk/>
            <pc:sldMk cId="514593430" sldId="461"/>
            <ac:picMk id="7" creationId="{D7E91604-7848-5FE4-F070-8FDF1915E232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32:29.399" v="10326" actId="1036"/>
        <pc:sldMkLst>
          <pc:docMk/>
          <pc:sldMk cId="505263223" sldId="462"/>
        </pc:sldMkLst>
        <pc:spChg chg="mod">
          <ac:chgData name="Matthieu De Mari" userId="dfb708c9-d8dc-439f-9a3b-c772bf4a311c" providerId="ADAL" clId="{0C574F24-0842-4510-AB61-4E12E986D5CF}" dt="2023-01-23T06:32:29.399" v="10326" actId="1036"/>
          <ac:spMkLst>
            <pc:docMk/>
            <pc:sldMk cId="505263223" sldId="462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2:25.974" v="10325" actId="20577"/>
          <ac:spMkLst>
            <pc:docMk/>
            <pc:sldMk cId="505263223" sldId="462"/>
            <ac:spMk id="11" creationId="{FC3B1AF6-3090-2218-738E-B02F4E0E9B29}"/>
          </ac:spMkLst>
        </pc:spChg>
      </pc:sldChg>
      <pc:sldChg chg="addSp modSp add mod">
        <pc:chgData name="Matthieu De Mari" userId="dfb708c9-d8dc-439f-9a3b-c772bf4a311c" providerId="ADAL" clId="{0C574F24-0842-4510-AB61-4E12E986D5CF}" dt="2023-01-23T06:33:36.635" v="10431" actId="14100"/>
        <pc:sldMkLst>
          <pc:docMk/>
          <pc:sldMk cId="1454093558" sldId="463"/>
        </pc:sldMkLst>
        <pc:spChg chg="add mod">
          <ac:chgData name="Matthieu De Mari" userId="dfb708c9-d8dc-439f-9a3b-c772bf4a311c" providerId="ADAL" clId="{0C574F24-0842-4510-AB61-4E12E986D5CF}" dt="2023-01-23T06:33:24.377" v="10428" actId="14100"/>
          <ac:spMkLst>
            <pc:docMk/>
            <pc:sldMk cId="1454093558" sldId="463"/>
            <ac:spMk id="2" creationId="{29618B4C-3D7E-4A8D-719B-D6141BD09102}"/>
          </ac:spMkLst>
        </pc:spChg>
        <pc:spChg chg="add mod">
          <ac:chgData name="Matthieu De Mari" userId="dfb708c9-d8dc-439f-9a3b-c772bf4a311c" providerId="ADAL" clId="{0C574F24-0842-4510-AB61-4E12E986D5CF}" dt="2023-01-23T06:33:36.635" v="10431" actId="14100"/>
          <ac:spMkLst>
            <pc:docMk/>
            <pc:sldMk cId="1454093558" sldId="463"/>
            <ac:spMk id="3" creationId="{D2F658F2-791D-2112-EEDF-CC260FD808E1}"/>
          </ac:spMkLst>
        </pc:spChg>
        <pc:spChg chg="mod">
          <ac:chgData name="Matthieu De Mari" userId="dfb708c9-d8dc-439f-9a3b-c772bf4a311c" providerId="ADAL" clId="{0C574F24-0842-4510-AB61-4E12E986D5CF}" dt="2023-01-23T06:32:45.656" v="10351" actId="14100"/>
          <ac:spMkLst>
            <pc:docMk/>
            <pc:sldMk cId="1454093558" sldId="463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3:09.018" v="10423" actId="20577"/>
          <ac:spMkLst>
            <pc:docMk/>
            <pc:sldMk cId="1454093558" sldId="463"/>
            <ac:spMk id="11" creationId="{FC3B1AF6-3090-2218-738E-B02F4E0E9B29}"/>
          </ac:spMkLst>
        </pc:spChg>
      </pc:sldChg>
      <pc:sldChg chg="delSp modSp add mod">
        <pc:chgData name="Matthieu De Mari" userId="dfb708c9-d8dc-439f-9a3b-c772bf4a311c" providerId="ADAL" clId="{0C574F24-0842-4510-AB61-4E12E986D5CF}" dt="2023-01-23T06:34:08.198" v="10491" actId="478"/>
        <pc:sldMkLst>
          <pc:docMk/>
          <pc:sldMk cId="937951911" sldId="464"/>
        </pc:sldMkLst>
        <pc:spChg chg="del">
          <ac:chgData name="Matthieu De Mari" userId="dfb708c9-d8dc-439f-9a3b-c772bf4a311c" providerId="ADAL" clId="{0C574F24-0842-4510-AB61-4E12E986D5CF}" dt="2023-01-23T06:33:42.047" v="10433" actId="478"/>
          <ac:spMkLst>
            <pc:docMk/>
            <pc:sldMk cId="937951911" sldId="464"/>
            <ac:spMk id="2" creationId="{29618B4C-3D7E-4A8D-719B-D6141BD09102}"/>
          </ac:spMkLst>
        </pc:spChg>
        <pc:spChg chg="del">
          <ac:chgData name="Matthieu De Mari" userId="dfb708c9-d8dc-439f-9a3b-c772bf4a311c" providerId="ADAL" clId="{0C574F24-0842-4510-AB61-4E12E986D5CF}" dt="2023-01-23T06:34:08.198" v="10491" actId="478"/>
          <ac:spMkLst>
            <pc:docMk/>
            <pc:sldMk cId="937951911" sldId="464"/>
            <ac:spMk id="3" creationId="{D2F658F2-791D-2112-EEDF-CC260FD808E1}"/>
          </ac:spMkLst>
        </pc:spChg>
        <pc:spChg chg="mod">
          <ac:chgData name="Matthieu De Mari" userId="dfb708c9-d8dc-439f-9a3b-c772bf4a311c" providerId="ADAL" clId="{0C574F24-0842-4510-AB61-4E12E986D5CF}" dt="2023-01-23T06:33:53.885" v="10437" actId="14100"/>
          <ac:spMkLst>
            <pc:docMk/>
            <pc:sldMk cId="937951911" sldId="464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4:05.409" v="10490" actId="20577"/>
          <ac:spMkLst>
            <pc:docMk/>
            <pc:sldMk cId="937951911" sldId="464"/>
            <ac:spMk id="11" creationId="{FC3B1AF6-3090-2218-738E-B02F4E0E9B29}"/>
          </ac:spMkLst>
        </pc:spChg>
      </pc:sldChg>
      <pc:sldChg chg="modSp add mod">
        <pc:chgData name="Matthieu De Mari" userId="dfb708c9-d8dc-439f-9a3b-c772bf4a311c" providerId="ADAL" clId="{0C574F24-0842-4510-AB61-4E12E986D5CF}" dt="2023-01-23T06:34:54.155" v="10572" actId="1076"/>
        <pc:sldMkLst>
          <pc:docMk/>
          <pc:sldMk cId="4090459440" sldId="465"/>
        </pc:sldMkLst>
        <pc:spChg chg="mod">
          <ac:chgData name="Matthieu De Mari" userId="dfb708c9-d8dc-439f-9a3b-c772bf4a311c" providerId="ADAL" clId="{0C574F24-0842-4510-AB61-4E12E986D5CF}" dt="2023-01-23T06:34:31.487" v="10495" actId="14100"/>
          <ac:spMkLst>
            <pc:docMk/>
            <pc:sldMk cId="4090459440" sldId="465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4:54.155" v="10572" actId="1076"/>
          <ac:spMkLst>
            <pc:docMk/>
            <pc:sldMk cId="4090459440" sldId="465"/>
            <ac:spMk id="11" creationId="{FC3B1AF6-3090-2218-738E-B02F4E0E9B29}"/>
          </ac:spMkLst>
        </pc:spChg>
      </pc:sldChg>
      <pc:sldChg chg="addSp modSp add mod">
        <pc:chgData name="Matthieu De Mari" userId="dfb708c9-d8dc-439f-9a3b-c772bf4a311c" providerId="ADAL" clId="{0C574F24-0842-4510-AB61-4E12E986D5CF}" dt="2023-01-23T06:35:43.633" v="10692" actId="1076"/>
        <pc:sldMkLst>
          <pc:docMk/>
          <pc:sldMk cId="1662747536" sldId="466"/>
        </pc:sldMkLst>
        <pc:spChg chg="add mod">
          <ac:chgData name="Matthieu De Mari" userId="dfb708c9-d8dc-439f-9a3b-c772bf4a311c" providerId="ADAL" clId="{0C574F24-0842-4510-AB61-4E12E986D5CF}" dt="2023-01-23T06:35:31.045" v="10637" actId="14100"/>
          <ac:spMkLst>
            <pc:docMk/>
            <pc:sldMk cId="1662747536" sldId="466"/>
            <ac:spMk id="2" creationId="{D9478039-E7A1-F51E-4DBC-D6C35F4BE739}"/>
          </ac:spMkLst>
        </pc:spChg>
        <pc:spChg chg="mod">
          <ac:chgData name="Matthieu De Mari" userId="dfb708c9-d8dc-439f-9a3b-c772bf4a311c" providerId="ADAL" clId="{0C574F24-0842-4510-AB61-4E12E986D5CF}" dt="2023-01-23T06:35:03.397" v="10574" actId="14100"/>
          <ac:spMkLst>
            <pc:docMk/>
            <pc:sldMk cId="1662747536" sldId="466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5:43.633" v="10692" actId="1076"/>
          <ac:spMkLst>
            <pc:docMk/>
            <pc:sldMk cId="1662747536" sldId="466"/>
            <ac:spMk id="11" creationId="{FC3B1AF6-3090-2218-738E-B02F4E0E9B29}"/>
          </ac:spMkLst>
        </pc:spChg>
        <pc:picChg chg="mod">
          <ac:chgData name="Matthieu De Mari" userId="dfb708c9-d8dc-439f-9a3b-c772bf4a311c" providerId="ADAL" clId="{0C574F24-0842-4510-AB61-4E12E986D5CF}" dt="2023-01-23T06:35:23.518" v="10634" actId="1076"/>
          <ac:picMkLst>
            <pc:docMk/>
            <pc:sldMk cId="1662747536" sldId="466"/>
            <ac:picMk id="7" creationId="{D7E91604-7848-5FE4-F070-8FDF1915E232}"/>
          </ac:picMkLst>
        </pc:picChg>
      </pc:sldChg>
      <pc:sldChg chg="delSp modSp add mod">
        <pc:chgData name="Matthieu De Mari" userId="dfb708c9-d8dc-439f-9a3b-c772bf4a311c" providerId="ADAL" clId="{0C574F24-0842-4510-AB61-4E12E986D5CF}" dt="2023-01-23T06:36:21.053" v="10804" actId="1076"/>
        <pc:sldMkLst>
          <pc:docMk/>
          <pc:sldMk cId="3978195590" sldId="467"/>
        </pc:sldMkLst>
        <pc:spChg chg="del">
          <ac:chgData name="Matthieu De Mari" userId="dfb708c9-d8dc-439f-9a3b-c772bf4a311c" providerId="ADAL" clId="{0C574F24-0842-4510-AB61-4E12E986D5CF}" dt="2023-01-23T06:35:48.412" v="10694" actId="478"/>
          <ac:spMkLst>
            <pc:docMk/>
            <pc:sldMk cId="3978195590" sldId="467"/>
            <ac:spMk id="2" creationId="{D9478039-E7A1-F51E-4DBC-D6C35F4BE739}"/>
          </ac:spMkLst>
        </pc:spChg>
        <pc:spChg chg="mod">
          <ac:chgData name="Matthieu De Mari" userId="dfb708c9-d8dc-439f-9a3b-c772bf4a311c" providerId="ADAL" clId="{0C574F24-0842-4510-AB61-4E12E986D5CF}" dt="2023-01-23T06:35:54.469" v="10697" actId="14100"/>
          <ac:spMkLst>
            <pc:docMk/>
            <pc:sldMk cId="3978195590" sldId="467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6:21.053" v="10804" actId="1076"/>
          <ac:spMkLst>
            <pc:docMk/>
            <pc:sldMk cId="3978195590" sldId="467"/>
            <ac:spMk id="11" creationId="{FC3B1AF6-3090-2218-738E-B02F4E0E9B2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36:50.921" v="10810" actId="14100"/>
        <pc:sldMkLst>
          <pc:docMk/>
          <pc:sldMk cId="702540134" sldId="468"/>
        </pc:sldMkLst>
        <pc:spChg chg="del">
          <ac:chgData name="Matthieu De Mari" userId="dfb708c9-d8dc-439f-9a3b-c772bf4a311c" providerId="ADAL" clId="{0C574F24-0842-4510-AB61-4E12E986D5CF}" dt="2023-01-23T06:36:46.215" v="10807" actId="478"/>
          <ac:spMkLst>
            <pc:docMk/>
            <pc:sldMk cId="702540134" sldId="468"/>
            <ac:spMk id="10" creationId="{7C7C0750-C98E-E090-7550-A0818F035E30}"/>
          </ac:spMkLst>
        </pc:spChg>
        <pc:spChg chg="del">
          <ac:chgData name="Matthieu De Mari" userId="dfb708c9-d8dc-439f-9a3b-c772bf4a311c" providerId="ADAL" clId="{0C574F24-0842-4510-AB61-4E12E986D5CF}" dt="2023-01-23T06:36:46.215" v="10807" actId="478"/>
          <ac:spMkLst>
            <pc:docMk/>
            <pc:sldMk cId="702540134" sldId="468"/>
            <ac:spMk id="11" creationId="{FC3B1AF6-3090-2218-738E-B02F4E0E9B29}"/>
          </ac:spMkLst>
        </pc:spChg>
        <pc:picChg chg="add mod">
          <ac:chgData name="Matthieu De Mari" userId="dfb708c9-d8dc-439f-9a3b-c772bf4a311c" providerId="ADAL" clId="{0C574F24-0842-4510-AB61-4E12E986D5CF}" dt="2023-01-23T06:36:50.921" v="10810" actId="14100"/>
          <ac:picMkLst>
            <pc:docMk/>
            <pc:sldMk cId="702540134" sldId="468"/>
            <ac:picMk id="3" creationId="{BBE87949-550A-D0E5-CC85-0CF24E3FCA13}"/>
          </ac:picMkLst>
        </pc:picChg>
        <pc:picChg chg="del">
          <ac:chgData name="Matthieu De Mari" userId="dfb708c9-d8dc-439f-9a3b-c772bf4a311c" providerId="ADAL" clId="{0C574F24-0842-4510-AB61-4E12E986D5CF}" dt="2023-01-23T06:36:45.064" v="10806" actId="478"/>
          <ac:picMkLst>
            <pc:docMk/>
            <pc:sldMk cId="702540134" sldId="468"/>
            <ac:picMk id="7" creationId="{D7E91604-7848-5FE4-F070-8FDF1915E232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3T06:37:42.197" v="10813" actId="22"/>
        <pc:sldMkLst>
          <pc:docMk/>
          <pc:sldMk cId="3574121588" sldId="469"/>
        </pc:sldMkLst>
        <pc:picChg chg="del">
          <ac:chgData name="Matthieu De Mari" userId="dfb708c9-d8dc-439f-9a3b-c772bf4a311c" providerId="ADAL" clId="{0C574F24-0842-4510-AB61-4E12E986D5CF}" dt="2023-01-23T06:36:55.081" v="10812" actId="478"/>
          <ac:picMkLst>
            <pc:docMk/>
            <pc:sldMk cId="3574121588" sldId="469"/>
            <ac:picMk id="3" creationId="{BBE87949-550A-D0E5-CC85-0CF24E3FCA13}"/>
          </ac:picMkLst>
        </pc:picChg>
        <pc:picChg chg="add">
          <ac:chgData name="Matthieu De Mari" userId="dfb708c9-d8dc-439f-9a3b-c772bf4a311c" providerId="ADAL" clId="{0C574F24-0842-4510-AB61-4E12E986D5CF}" dt="2023-01-23T06:37:42.197" v="10813" actId="22"/>
          <ac:picMkLst>
            <pc:docMk/>
            <pc:sldMk cId="3574121588" sldId="469"/>
            <ac:picMk id="4" creationId="{584C8B15-6006-5D3F-3D0C-729B3BF4D2A1}"/>
          </ac:picMkLst>
        </pc:picChg>
      </pc:sldChg>
      <pc:sldChg chg="addSp delSp modSp add mod chgLayout">
        <pc:chgData name="Matthieu De Mari" userId="dfb708c9-d8dc-439f-9a3b-c772bf4a311c" providerId="ADAL" clId="{0C574F24-0842-4510-AB61-4E12E986D5CF}" dt="2023-01-23T06:38:42.648" v="10956" actId="1076"/>
        <pc:sldMkLst>
          <pc:docMk/>
          <pc:sldMk cId="4234188287" sldId="470"/>
        </pc:sldMkLst>
        <pc:spChg chg="add mod">
          <ac:chgData name="Matthieu De Mari" userId="dfb708c9-d8dc-439f-9a3b-c772bf4a311c" providerId="ADAL" clId="{0C574F24-0842-4510-AB61-4E12E986D5CF}" dt="2023-01-23T06:38:14.591" v="10847" actId="20577"/>
          <ac:spMkLst>
            <pc:docMk/>
            <pc:sldMk cId="4234188287" sldId="470"/>
            <ac:spMk id="2" creationId="{90C2D68B-35F6-3B34-9E39-F210E35E0EA1}"/>
          </ac:spMkLst>
        </pc:spChg>
        <pc:spChg chg="add mod">
          <ac:chgData name="Matthieu De Mari" userId="dfb708c9-d8dc-439f-9a3b-c772bf4a311c" providerId="ADAL" clId="{0C574F24-0842-4510-AB61-4E12E986D5CF}" dt="2023-01-23T06:38:33.783" v="10950" actId="5793"/>
          <ac:spMkLst>
            <pc:docMk/>
            <pc:sldMk cId="4234188287" sldId="470"/>
            <ac:spMk id="3" creationId="{71F22B87-451A-08A2-1021-B8B6CA607DEA}"/>
          </ac:spMkLst>
        </pc:spChg>
        <pc:picChg chg="del">
          <ac:chgData name="Matthieu De Mari" userId="dfb708c9-d8dc-439f-9a3b-c772bf4a311c" providerId="ADAL" clId="{0C574F24-0842-4510-AB61-4E12E986D5CF}" dt="2023-01-23T06:37:47.725" v="10815" actId="478"/>
          <ac:picMkLst>
            <pc:docMk/>
            <pc:sldMk cId="4234188287" sldId="470"/>
            <ac:picMk id="4" creationId="{584C8B15-6006-5D3F-3D0C-729B3BF4D2A1}"/>
          </ac:picMkLst>
        </pc:picChg>
        <pc:picChg chg="add mod">
          <ac:chgData name="Matthieu De Mari" userId="dfb708c9-d8dc-439f-9a3b-c772bf4a311c" providerId="ADAL" clId="{0C574F24-0842-4510-AB61-4E12E986D5CF}" dt="2023-01-23T06:38:42.648" v="10956" actId="1076"/>
          <ac:picMkLst>
            <pc:docMk/>
            <pc:sldMk cId="4234188287" sldId="470"/>
            <ac:picMk id="6" creationId="{DC4C4263-2E51-54B8-A031-D35E741D1408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6:39:04.726" v="10963" actId="22"/>
        <pc:sldMkLst>
          <pc:docMk/>
          <pc:sldMk cId="3553295801" sldId="471"/>
        </pc:sldMkLst>
        <pc:spChg chg="del">
          <ac:chgData name="Matthieu De Mari" userId="dfb708c9-d8dc-439f-9a3b-c772bf4a311c" providerId="ADAL" clId="{0C574F24-0842-4510-AB61-4E12E986D5CF}" dt="2023-01-23T06:38:51.537" v="10960" actId="478"/>
          <ac:spMkLst>
            <pc:docMk/>
            <pc:sldMk cId="3553295801" sldId="471"/>
            <ac:spMk id="2" creationId="{90C2D68B-35F6-3B34-9E39-F210E35E0EA1}"/>
          </ac:spMkLst>
        </pc:spChg>
        <pc:spChg chg="del">
          <ac:chgData name="Matthieu De Mari" userId="dfb708c9-d8dc-439f-9a3b-c772bf4a311c" providerId="ADAL" clId="{0C574F24-0842-4510-AB61-4E12E986D5CF}" dt="2023-01-23T06:38:50.458" v="10959" actId="478"/>
          <ac:spMkLst>
            <pc:docMk/>
            <pc:sldMk cId="3553295801" sldId="471"/>
            <ac:spMk id="3" creationId="{71F22B87-451A-08A2-1021-B8B6CA607DEA}"/>
          </ac:spMkLst>
        </pc:spChg>
        <pc:spChg chg="add del mod">
          <ac:chgData name="Matthieu De Mari" userId="dfb708c9-d8dc-439f-9a3b-c772bf4a311c" providerId="ADAL" clId="{0C574F24-0842-4510-AB61-4E12E986D5CF}" dt="2023-01-23T06:38:53.516" v="10962" actId="478"/>
          <ac:spMkLst>
            <pc:docMk/>
            <pc:sldMk cId="3553295801" sldId="471"/>
            <ac:spMk id="5" creationId="{951CC9EE-E710-894C-F44B-CC5BE731E174}"/>
          </ac:spMkLst>
        </pc:spChg>
        <pc:spChg chg="add del mod">
          <ac:chgData name="Matthieu De Mari" userId="dfb708c9-d8dc-439f-9a3b-c772bf4a311c" providerId="ADAL" clId="{0C574F24-0842-4510-AB61-4E12E986D5CF}" dt="2023-01-23T06:38:52.638" v="10961" actId="478"/>
          <ac:spMkLst>
            <pc:docMk/>
            <pc:sldMk cId="3553295801" sldId="471"/>
            <ac:spMk id="8" creationId="{DBE44C5A-EA01-A2E2-F20B-CF5E878F28C9}"/>
          </ac:spMkLst>
        </pc:spChg>
        <pc:picChg chg="del">
          <ac:chgData name="Matthieu De Mari" userId="dfb708c9-d8dc-439f-9a3b-c772bf4a311c" providerId="ADAL" clId="{0C574F24-0842-4510-AB61-4E12E986D5CF}" dt="2023-01-23T06:38:47.396" v="10958" actId="478"/>
          <ac:picMkLst>
            <pc:docMk/>
            <pc:sldMk cId="3553295801" sldId="471"/>
            <ac:picMk id="6" creationId="{DC4C4263-2E51-54B8-A031-D35E741D1408}"/>
          </ac:picMkLst>
        </pc:picChg>
        <pc:picChg chg="add">
          <ac:chgData name="Matthieu De Mari" userId="dfb708c9-d8dc-439f-9a3b-c772bf4a311c" providerId="ADAL" clId="{0C574F24-0842-4510-AB61-4E12E986D5CF}" dt="2023-01-23T06:39:04.726" v="10963" actId="22"/>
          <ac:picMkLst>
            <pc:docMk/>
            <pc:sldMk cId="3553295801" sldId="471"/>
            <ac:picMk id="10" creationId="{A67394B3-4C7E-264C-370D-947E977E9F46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6:41:08.233" v="11270" actId="113"/>
        <pc:sldMkLst>
          <pc:docMk/>
          <pc:sldMk cId="2072133245" sldId="472"/>
        </pc:sldMkLst>
        <pc:spChg chg="mod ord">
          <ac:chgData name="Matthieu De Mari" userId="dfb708c9-d8dc-439f-9a3b-c772bf4a311c" providerId="ADAL" clId="{0C574F24-0842-4510-AB61-4E12E986D5CF}" dt="2023-01-23T06:40:52.384" v="11257" actId="700"/>
          <ac:spMkLst>
            <pc:docMk/>
            <pc:sldMk cId="2072133245" sldId="472"/>
            <ac:spMk id="2" creationId="{4BB25830-53E6-084F-C939-FF283C0C7707}"/>
          </ac:spMkLst>
        </pc:spChg>
        <pc:spChg chg="del mod ord">
          <ac:chgData name="Matthieu De Mari" userId="dfb708c9-d8dc-439f-9a3b-c772bf4a311c" providerId="ADAL" clId="{0C574F24-0842-4510-AB61-4E12E986D5CF}" dt="2023-01-23T06:39:32.851" v="11001" actId="700"/>
          <ac:spMkLst>
            <pc:docMk/>
            <pc:sldMk cId="2072133245" sldId="472"/>
            <ac:spMk id="3" creationId="{8117A383-D93E-D74A-AA8A-377F01E462ED}"/>
          </ac:spMkLst>
        </pc:spChg>
        <pc:spChg chg="add mod ord">
          <ac:chgData name="Matthieu De Mari" userId="dfb708c9-d8dc-439f-9a3b-c772bf4a311c" providerId="ADAL" clId="{0C574F24-0842-4510-AB61-4E12E986D5CF}" dt="2023-01-23T06:41:08.233" v="11270" actId="113"/>
          <ac:spMkLst>
            <pc:docMk/>
            <pc:sldMk cId="2072133245" sldId="472"/>
            <ac:spMk id="4" creationId="{C5B59CD9-14A1-20FA-6AC6-9BDA7E169C7B}"/>
          </ac:spMkLst>
        </pc:spChg>
        <pc:spChg chg="add del mod ord">
          <ac:chgData name="Matthieu De Mari" userId="dfb708c9-d8dc-439f-9a3b-c772bf4a311c" providerId="ADAL" clId="{0C574F24-0842-4510-AB61-4E12E986D5CF}" dt="2023-01-23T06:40:21.943" v="11135" actId="478"/>
          <ac:spMkLst>
            <pc:docMk/>
            <pc:sldMk cId="2072133245" sldId="472"/>
            <ac:spMk id="5" creationId="{16492D5B-0A3B-B244-5357-8F8CD0ED904E}"/>
          </ac:spMkLst>
        </pc:spChg>
        <pc:picChg chg="add mod">
          <ac:chgData name="Matthieu De Mari" userId="dfb708c9-d8dc-439f-9a3b-c772bf4a311c" providerId="ADAL" clId="{0C574F24-0842-4510-AB61-4E12E986D5CF}" dt="2023-01-23T06:41:02.328" v="11268" actId="1038"/>
          <ac:picMkLst>
            <pc:docMk/>
            <pc:sldMk cId="2072133245" sldId="472"/>
            <ac:picMk id="7" creationId="{9CC126B1-C5BF-DC38-9BBC-1FE0F11C3590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6:44:08.443" v="11514" actId="1076"/>
        <pc:sldMkLst>
          <pc:docMk/>
          <pc:sldMk cId="2180749" sldId="473"/>
        </pc:sldMkLst>
        <pc:spChg chg="mod">
          <ac:chgData name="Matthieu De Mari" userId="dfb708c9-d8dc-439f-9a3b-c772bf4a311c" providerId="ADAL" clId="{0C574F24-0842-4510-AB61-4E12E986D5CF}" dt="2023-01-23T06:43:15.331" v="11296" actId="20577"/>
          <ac:spMkLst>
            <pc:docMk/>
            <pc:sldMk cId="2180749" sldId="473"/>
            <ac:spMk id="2" creationId="{4BB25830-53E6-084F-C939-FF283C0C7707}"/>
          </ac:spMkLst>
        </pc:spChg>
        <pc:spChg chg="mod">
          <ac:chgData name="Matthieu De Mari" userId="dfb708c9-d8dc-439f-9a3b-c772bf4a311c" providerId="ADAL" clId="{0C574F24-0842-4510-AB61-4E12E986D5CF}" dt="2023-01-23T06:43:55.968" v="11506" actId="20577"/>
          <ac:spMkLst>
            <pc:docMk/>
            <pc:sldMk cId="2180749" sldId="473"/>
            <ac:spMk id="4" creationId="{C5B59CD9-14A1-20FA-6AC6-9BDA7E169C7B}"/>
          </ac:spMkLst>
        </pc:spChg>
        <pc:picChg chg="add mod">
          <ac:chgData name="Matthieu De Mari" userId="dfb708c9-d8dc-439f-9a3b-c772bf4a311c" providerId="ADAL" clId="{0C574F24-0842-4510-AB61-4E12E986D5CF}" dt="2023-01-23T06:44:08.443" v="11514" actId="1076"/>
          <ac:picMkLst>
            <pc:docMk/>
            <pc:sldMk cId="2180749" sldId="473"/>
            <ac:picMk id="5" creationId="{74A25D5F-2F06-C1E2-91F0-1B6EE4E34A89}"/>
          </ac:picMkLst>
        </pc:picChg>
        <pc:picChg chg="del">
          <ac:chgData name="Matthieu De Mari" userId="dfb708c9-d8dc-439f-9a3b-c772bf4a311c" providerId="ADAL" clId="{0C574F24-0842-4510-AB61-4E12E986D5CF}" dt="2023-01-23T06:43:57.626" v="11507" actId="478"/>
          <ac:picMkLst>
            <pc:docMk/>
            <pc:sldMk cId="2180749" sldId="473"/>
            <ac:picMk id="7" creationId="{9CC126B1-C5BF-DC38-9BBC-1FE0F11C3590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55:36.754" v="12330" actId="20577"/>
        <pc:sldMkLst>
          <pc:docMk/>
          <pc:sldMk cId="2981077995" sldId="474"/>
        </pc:sldMkLst>
        <pc:spChg chg="mod">
          <ac:chgData name="Matthieu De Mari" userId="dfb708c9-d8dc-439f-9a3b-c772bf4a311c" providerId="ADAL" clId="{0C574F24-0842-4510-AB61-4E12E986D5CF}" dt="2023-01-23T06:45:43.691" v="11611"/>
          <ac:spMkLst>
            <pc:docMk/>
            <pc:sldMk cId="2981077995" sldId="474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6:55:36.754" v="12330" actId="20577"/>
          <ac:spMkLst>
            <pc:docMk/>
            <pc:sldMk cId="2981077995" sldId="474"/>
            <ac:spMk id="3" creationId="{09ACEEFD-8460-F540-F80C-BEACC2297773}"/>
          </ac:spMkLst>
        </pc:spChg>
        <pc:picChg chg="mod">
          <ac:chgData name="Matthieu De Mari" userId="dfb708c9-d8dc-439f-9a3b-c772bf4a311c" providerId="ADAL" clId="{0C574F24-0842-4510-AB61-4E12E986D5CF}" dt="2023-01-23T06:45:49.519" v="11613" actId="1076"/>
          <ac:picMkLst>
            <pc:docMk/>
            <pc:sldMk cId="2981077995" sldId="474"/>
            <ac:picMk id="7" creationId="{1CB63BDA-2C16-D522-FEAB-CECFC3D0BD1C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3T06:55:55.128" v="12347" actId="20577"/>
        <pc:sldMkLst>
          <pc:docMk/>
          <pc:sldMk cId="3169960838" sldId="475"/>
        </pc:sldMkLst>
        <pc:spChg chg="mod ord">
          <ac:chgData name="Matthieu De Mari" userId="dfb708c9-d8dc-439f-9a3b-c772bf4a311c" providerId="ADAL" clId="{0C574F24-0842-4510-AB61-4E12E986D5CF}" dt="2023-01-23T06:48:49.869" v="12035" actId="700"/>
          <ac:spMkLst>
            <pc:docMk/>
            <pc:sldMk cId="3169960838" sldId="475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6:55:55.128" v="12347" actId="20577"/>
          <ac:spMkLst>
            <pc:docMk/>
            <pc:sldMk cId="3169960838" sldId="475"/>
            <ac:spMk id="3" creationId="{09ACEEFD-8460-F540-F80C-BEACC2297773}"/>
          </ac:spMkLst>
        </pc:spChg>
        <pc:picChg chg="del">
          <ac:chgData name="Matthieu De Mari" userId="dfb708c9-d8dc-439f-9a3b-c772bf4a311c" providerId="ADAL" clId="{0C574F24-0842-4510-AB61-4E12E986D5CF}" dt="2023-01-23T06:48:45.306" v="12034" actId="478"/>
          <ac:picMkLst>
            <pc:docMk/>
            <pc:sldMk cId="3169960838" sldId="475"/>
            <ac:picMk id="5" creationId="{E79A8FF2-797D-AB75-C449-F1D7351E6F54}"/>
          </ac:picMkLst>
        </pc:picChg>
        <pc:picChg chg="del">
          <ac:chgData name="Matthieu De Mari" userId="dfb708c9-d8dc-439f-9a3b-c772bf4a311c" providerId="ADAL" clId="{0C574F24-0842-4510-AB61-4E12E986D5CF}" dt="2023-01-23T06:48:44.638" v="12033" actId="478"/>
          <ac:picMkLst>
            <pc:docMk/>
            <pc:sldMk cId="3169960838" sldId="475"/>
            <ac:picMk id="6" creationId="{53866A6C-7EA3-A159-D0EE-01B47AA95425}"/>
          </ac:picMkLst>
        </pc:picChg>
        <pc:picChg chg="del">
          <ac:chgData name="Matthieu De Mari" userId="dfb708c9-d8dc-439f-9a3b-c772bf4a311c" providerId="ADAL" clId="{0C574F24-0842-4510-AB61-4E12E986D5CF}" dt="2023-01-23T06:48:44.416" v="12032" actId="478"/>
          <ac:picMkLst>
            <pc:docMk/>
            <pc:sldMk cId="3169960838" sldId="475"/>
            <ac:picMk id="7" creationId="{1CB63BDA-2C16-D522-FEAB-CECFC3D0BD1C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57:08.775" v="12468" actId="113"/>
        <pc:sldMkLst>
          <pc:docMk/>
          <pc:sldMk cId="1739226965" sldId="476"/>
        </pc:sldMkLst>
        <pc:spChg chg="mod">
          <ac:chgData name="Matthieu De Mari" userId="dfb708c9-d8dc-439f-9a3b-c772bf4a311c" providerId="ADAL" clId="{0C574F24-0842-4510-AB61-4E12E986D5CF}" dt="2023-01-23T06:57:08.775" v="12468" actId="113"/>
          <ac:spMkLst>
            <pc:docMk/>
            <pc:sldMk cId="1739226965" sldId="476"/>
            <ac:spMk id="3" creationId="{09ACEEFD-8460-F540-F80C-BEACC2297773}"/>
          </ac:spMkLst>
        </pc:spChg>
      </pc:sldChg>
      <pc:sldChg chg="modSp add mod">
        <pc:chgData name="Matthieu De Mari" userId="dfb708c9-d8dc-439f-9a3b-c772bf4a311c" providerId="ADAL" clId="{0C574F24-0842-4510-AB61-4E12E986D5CF}" dt="2023-01-25T00:57:58.176" v="24582" actId="113"/>
        <pc:sldMkLst>
          <pc:docMk/>
          <pc:sldMk cId="1268927889" sldId="477"/>
        </pc:sldMkLst>
        <pc:spChg chg="mod">
          <ac:chgData name="Matthieu De Mari" userId="dfb708c9-d8dc-439f-9a3b-c772bf4a311c" providerId="ADAL" clId="{0C574F24-0842-4510-AB61-4E12E986D5CF}" dt="2023-01-25T00:57:58.176" v="24582" actId="113"/>
          <ac:spMkLst>
            <pc:docMk/>
            <pc:sldMk cId="1268927889" sldId="477"/>
            <ac:spMk id="3" creationId="{09ACEEFD-8460-F540-F80C-BEACC2297773}"/>
          </ac:spMkLst>
        </pc:spChg>
      </pc:sldChg>
      <pc:sldChg chg="modSp add mod">
        <pc:chgData name="Matthieu De Mari" userId="dfb708c9-d8dc-439f-9a3b-c772bf4a311c" providerId="ADAL" clId="{0C574F24-0842-4510-AB61-4E12E986D5CF}" dt="2023-01-23T07:02:01.200" v="12960" actId="27636"/>
        <pc:sldMkLst>
          <pc:docMk/>
          <pc:sldMk cId="4248348938" sldId="478"/>
        </pc:sldMkLst>
        <pc:spChg chg="mod">
          <ac:chgData name="Matthieu De Mari" userId="dfb708c9-d8dc-439f-9a3b-c772bf4a311c" providerId="ADAL" clId="{0C574F24-0842-4510-AB61-4E12E986D5CF}" dt="2023-01-23T07:00:05.677" v="12830" actId="20577"/>
          <ac:spMkLst>
            <pc:docMk/>
            <pc:sldMk cId="4248348938" sldId="478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7:02:01.200" v="12960" actId="27636"/>
          <ac:spMkLst>
            <pc:docMk/>
            <pc:sldMk cId="4248348938" sldId="478"/>
            <ac:spMk id="3" creationId="{09ACEEFD-8460-F540-F80C-BEACC2297773}"/>
          </ac:spMkLst>
        </pc:spChg>
      </pc:sldChg>
      <pc:sldChg chg="addSp delSp modSp add mod modClrScheme chgLayout">
        <pc:chgData name="Matthieu De Mari" userId="dfb708c9-d8dc-439f-9a3b-c772bf4a311c" providerId="ADAL" clId="{0C574F24-0842-4510-AB61-4E12E986D5CF}" dt="2023-01-23T07:05:29.629" v="13170" actId="12"/>
        <pc:sldMkLst>
          <pc:docMk/>
          <pc:sldMk cId="654638605" sldId="479"/>
        </pc:sldMkLst>
        <pc:spChg chg="mod ord">
          <ac:chgData name="Matthieu De Mari" userId="dfb708c9-d8dc-439f-9a3b-c772bf4a311c" providerId="ADAL" clId="{0C574F24-0842-4510-AB61-4E12E986D5CF}" dt="2023-01-23T07:03:18.894" v="13037" actId="700"/>
          <ac:spMkLst>
            <pc:docMk/>
            <pc:sldMk cId="654638605" sldId="479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05:29.629" v="13170" actId="12"/>
          <ac:spMkLst>
            <pc:docMk/>
            <pc:sldMk cId="654638605" sldId="479"/>
            <ac:spMk id="3" creationId="{09ACEEFD-8460-F540-F80C-BEACC2297773}"/>
          </ac:spMkLst>
        </pc:spChg>
        <pc:spChg chg="add del mod ord">
          <ac:chgData name="Matthieu De Mari" userId="dfb708c9-d8dc-439f-9a3b-c772bf4a311c" providerId="ADAL" clId="{0C574F24-0842-4510-AB61-4E12E986D5CF}" dt="2023-01-23T07:03:10.508" v="13034" actId="478"/>
          <ac:spMkLst>
            <pc:docMk/>
            <pc:sldMk cId="654638605" sldId="479"/>
            <ac:spMk id="4" creationId="{3B678808-83A3-7134-6E20-DD829E94D415}"/>
          </ac:spMkLst>
        </pc:spChg>
        <pc:picChg chg="add del mod">
          <ac:chgData name="Matthieu De Mari" userId="dfb708c9-d8dc-439f-9a3b-c772bf4a311c" providerId="ADAL" clId="{0C574F24-0842-4510-AB61-4E12E986D5CF}" dt="2023-01-23T07:04:19.426" v="13120" actId="478"/>
          <ac:picMkLst>
            <pc:docMk/>
            <pc:sldMk cId="654638605" sldId="479"/>
            <ac:picMk id="6" creationId="{8FF1D573-B701-8FE3-0A4F-607F1AD49A42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05:47.671" v="13186" actId="1038"/>
        <pc:sldMkLst>
          <pc:docMk/>
          <pc:sldMk cId="2320514478" sldId="480"/>
        </pc:sldMkLst>
        <pc:spChg chg="del">
          <ac:chgData name="Matthieu De Mari" userId="dfb708c9-d8dc-439f-9a3b-c772bf4a311c" providerId="ADAL" clId="{0C574F24-0842-4510-AB61-4E12E986D5CF}" dt="2023-01-23T07:05:37.683" v="13173" actId="478"/>
          <ac:spMkLst>
            <pc:docMk/>
            <pc:sldMk cId="2320514478" sldId="480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7:05:38.311" v="13174" actId="478"/>
          <ac:spMkLst>
            <pc:docMk/>
            <pc:sldMk cId="2320514478" sldId="480"/>
            <ac:spMk id="5" creationId="{C419F788-BACA-B791-D5C2-338304244142}"/>
          </ac:spMkLst>
        </pc:spChg>
        <pc:picChg chg="del">
          <ac:chgData name="Matthieu De Mari" userId="dfb708c9-d8dc-439f-9a3b-c772bf4a311c" providerId="ADAL" clId="{0C574F24-0842-4510-AB61-4E12E986D5CF}" dt="2023-01-23T07:05:36.037" v="13172" actId="21"/>
          <ac:picMkLst>
            <pc:docMk/>
            <pc:sldMk cId="2320514478" sldId="480"/>
            <ac:picMk id="6" creationId="{8FF1D573-B701-8FE3-0A4F-607F1AD49A42}"/>
          </ac:picMkLst>
        </pc:picChg>
        <pc:picChg chg="add mod">
          <ac:chgData name="Matthieu De Mari" userId="dfb708c9-d8dc-439f-9a3b-c772bf4a311c" providerId="ADAL" clId="{0C574F24-0842-4510-AB61-4E12E986D5CF}" dt="2023-01-23T07:05:47.671" v="13186" actId="1038"/>
          <ac:picMkLst>
            <pc:docMk/>
            <pc:sldMk cId="2320514478" sldId="480"/>
            <ac:picMk id="7" creationId="{9D8F3979-92F8-EF08-A03B-A0DC72460CFA}"/>
          </ac:picMkLst>
        </pc:picChg>
      </pc:sldChg>
      <pc:sldChg chg="add">
        <pc:chgData name="Matthieu De Mari" userId="dfb708c9-d8dc-439f-9a3b-c772bf4a311c" providerId="ADAL" clId="{0C574F24-0842-4510-AB61-4E12E986D5CF}" dt="2023-01-23T07:05:33.898" v="13171" actId="2890"/>
        <pc:sldMkLst>
          <pc:docMk/>
          <pc:sldMk cId="204189001" sldId="481"/>
        </pc:sldMkLst>
      </pc:sldChg>
      <pc:sldChg chg="addSp delSp modSp add mod">
        <pc:chgData name="Matthieu De Mari" userId="dfb708c9-d8dc-439f-9a3b-c772bf4a311c" providerId="ADAL" clId="{0C574F24-0842-4510-AB61-4E12E986D5CF}" dt="2023-01-23T07:07:17.847" v="13344" actId="122"/>
        <pc:sldMkLst>
          <pc:docMk/>
          <pc:sldMk cId="3819655263" sldId="482"/>
        </pc:sldMkLst>
        <pc:spChg chg="del">
          <ac:chgData name="Matthieu De Mari" userId="dfb708c9-d8dc-439f-9a3b-c772bf4a311c" providerId="ADAL" clId="{0C574F24-0842-4510-AB61-4E12E986D5CF}" dt="2023-01-23T07:06:17.553" v="13190" actId="478"/>
          <ac:spMkLst>
            <pc:docMk/>
            <pc:sldMk cId="3819655263" sldId="482"/>
            <ac:spMk id="2" creationId="{A51540BB-97C7-1060-F5DD-F4A4417D2522}"/>
          </ac:spMkLst>
        </pc:spChg>
        <pc:spChg chg="add del mod">
          <ac:chgData name="Matthieu De Mari" userId="dfb708c9-d8dc-439f-9a3b-c772bf4a311c" providerId="ADAL" clId="{0C574F24-0842-4510-AB61-4E12E986D5CF}" dt="2023-01-23T07:06:18.631" v="13191" actId="478"/>
          <ac:spMkLst>
            <pc:docMk/>
            <pc:sldMk cId="3819655263" sldId="482"/>
            <ac:spMk id="6" creationId="{ACD5A5A5-A2A9-CDBE-29BB-2F0ACA0FCD56}"/>
          </ac:spMkLst>
        </pc:spChg>
        <pc:spChg chg="add mod">
          <ac:chgData name="Matthieu De Mari" userId="dfb708c9-d8dc-439f-9a3b-c772bf4a311c" providerId="ADAL" clId="{0C574F24-0842-4510-AB61-4E12E986D5CF}" dt="2023-01-23T07:07:17.847" v="13344" actId="122"/>
          <ac:spMkLst>
            <pc:docMk/>
            <pc:sldMk cId="3819655263" sldId="482"/>
            <ac:spMk id="8" creationId="{5BEF22B4-109D-679B-56C6-BF8C9EA81DAD}"/>
          </ac:spMkLst>
        </pc:spChg>
        <pc:picChg chg="add">
          <ac:chgData name="Matthieu De Mari" userId="dfb708c9-d8dc-439f-9a3b-c772bf4a311c" providerId="ADAL" clId="{0C574F24-0842-4510-AB61-4E12E986D5CF}" dt="2023-01-23T07:06:15.464" v="13189" actId="22"/>
          <ac:picMkLst>
            <pc:docMk/>
            <pc:sldMk cId="3819655263" sldId="482"/>
            <ac:picMk id="4" creationId="{3E1C8E50-9C15-616D-6D99-862CCF279DF4}"/>
          </ac:picMkLst>
        </pc:picChg>
        <pc:picChg chg="del">
          <ac:chgData name="Matthieu De Mari" userId="dfb708c9-d8dc-439f-9a3b-c772bf4a311c" providerId="ADAL" clId="{0C574F24-0842-4510-AB61-4E12E986D5CF}" dt="2023-01-23T07:05:54.353" v="13188" actId="478"/>
          <ac:picMkLst>
            <pc:docMk/>
            <pc:sldMk cId="3819655263" sldId="482"/>
            <ac:picMk id="7" creationId="{9D8F3979-92F8-EF08-A03B-A0DC72460CFA}"/>
          </ac:picMkLst>
        </pc:picChg>
      </pc:sldChg>
      <pc:sldChg chg="addSp delSp modSp add mod ord modClrScheme chgLayout">
        <pc:chgData name="Matthieu De Mari" userId="dfb708c9-d8dc-439f-9a3b-c772bf4a311c" providerId="ADAL" clId="{0C574F24-0842-4510-AB61-4E12E986D5CF}" dt="2023-01-23T07:12:15.467" v="13813" actId="113"/>
        <pc:sldMkLst>
          <pc:docMk/>
          <pc:sldMk cId="868497351" sldId="483"/>
        </pc:sldMkLst>
        <pc:spChg chg="mod ord">
          <ac:chgData name="Matthieu De Mari" userId="dfb708c9-d8dc-439f-9a3b-c772bf4a311c" providerId="ADAL" clId="{0C574F24-0842-4510-AB61-4E12E986D5CF}" dt="2023-01-23T07:07:58.370" v="13362" actId="700"/>
          <ac:spMkLst>
            <pc:docMk/>
            <pc:sldMk cId="868497351" sldId="483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12:15.467" v="13813" actId="113"/>
          <ac:spMkLst>
            <pc:docMk/>
            <pc:sldMk cId="868497351" sldId="483"/>
            <ac:spMk id="3" creationId="{09ACEEFD-8460-F540-F80C-BEACC2297773}"/>
          </ac:spMkLst>
        </pc:spChg>
        <pc:spChg chg="add del mod ord">
          <ac:chgData name="Matthieu De Mari" userId="dfb708c9-d8dc-439f-9a3b-c772bf4a311c" providerId="ADAL" clId="{0C574F24-0842-4510-AB61-4E12E986D5CF}" dt="2023-01-23T07:08:51.834" v="13587" actId="478"/>
          <ac:spMkLst>
            <pc:docMk/>
            <pc:sldMk cId="868497351" sldId="483"/>
            <ac:spMk id="4" creationId="{AF8E5840-8307-1687-D304-76C6153FE723}"/>
          </ac:spMkLst>
        </pc:spChg>
        <pc:picChg chg="add mod">
          <ac:chgData name="Matthieu De Mari" userId="dfb708c9-d8dc-439f-9a3b-c772bf4a311c" providerId="ADAL" clId="{0C574F24-0842-4510-AB61-4E12E986D5CF}" dt="2023-01-23T07:08:56.155" v="13589" actId="1076"/>
          <ac:picMkLst>
            <pc:docMk/>
            <pc:sldMk cId="868497351" sldId="483"/>
            <ac:picMk id="6" creationId="{B076CC01-0790-0059-F4DD-F1BB66573A80}"/>
          </ac:picMkLst>
        </pc:picChg>
      </pc:sldChg>
      <pc:sldChg chg="addSp delSp modSp add mod modClrScheme chgLayout">
        <pc:chgData name="Matthieu De Mari" userId="dfb708c9-d8dc-439f-9a3b-c772bf4a311c" providerId="ADAL" clId="{0C574F24-0842-4510-AB61-4E12E986D5CF}" dt="2023-01-23T07:13:30.317" v="13996" actId="1076"/>
        <pc:sldMkLst>
          <pc:docMk/>
          <pc:sldMk cId="2992834255" sldId="484"/>
        </pc:sldMkLst>
        <pc:spChg chg="mod ord">
          <ac:chgData name="Matthieu De Mari" userId="dfb708c9-d8dc-439f-9a3b-c772bf4a311c" providerId="ADAL" clId="{0C574F24-0842-4510-AB61-4E12E986D5CF}" dt="2023-01-23T07:13:26.669" v="13995" actId="700"/>
          <ac:spMkLst>
            <pc:docMk/>
            <pc:sldMk cId="2992834255" sldId="484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13:26.669" v="13995" actId="700"/>
          <ac:spMkLst>
            <pc:docMk/>
            <pc:sldMk cId="2992834255" sldId="484"/>
            <ac:spMk id="3" creationId="{09ACEEFD-8460-F540-F80C-BEACC2297773}"/>
          </ac:spMkLst>
        </pc:spChg>
        <pc:picChg chg="add mod">
          <ac:chgData name="Matthieu De Mari" userId="dfb708c9-d8dc-439f-9a3b-c772bf4a311c" providerId="ADAL" clId="{0C574F24-0842-4510-AB61-4E12E986D5CF}" dt="2023-01-23T07:13:30.317" v="13996" actId="1076"/>
          <ac:picMkLst>
            <pc:docMk/>
            <pc:sldMk cId="2992834255" sldId="484"/>
            <ac:picMk id="5" creationId="{06045A47-02C3-1472-2D5C-55D27CCBDE59}"/>
          </ac:picMkLst>
        </pc:picChg>
        <pc:picChg chg="del">
          <ac:chgData name="Matthieu De Mari" userId="dfb708c9-d8dc-439f-9a3b-c772bf4a311c" providerId="ADAL" clId="{0C574F24-0842-4510-AB61-4E12E986D5CF}" dt="2023-01-23T07:12:43.777" v="13884" actId="478"/>
          <ac:picMkLst>
            <pc:docMk/>
            <pc:sldMk cId="2992834255" sldId="484"/>
            <ac:picMk id="6" creationId="{B076CC01-0790-0059-F4DD-F1BB66573A80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14:29.518" v="14050" actId="1076"/>
        <pc:sldMkLst>
          <pc:docMk/>
          <pc:sldMk cId="2636494545" sldId="485"/>
        </pc:sldMkLst>
        <pc:spChg chg="del mod">
          <ac:chgData name="Matthieu De Mari" userId="dfb708c9-d8dc-439f-9a3b-c772bf4a311c" providerId="ADAL" clId="{0C574F24-0842-4510-AB61-4E12E986D5CF}" dt="2023-01-23T07:14:02.208" v="14003" actId="478"/>
          <ac:spMkLst>
            <pc:docMk/>
            <pc:sldMk cId="2636494545" sldId="485"/>
            <ac:spMk id="2" creationId="{A51540BB-97C7-1060-F5DD-F4A4417D2522}"/>
          </ac:spMkLst>
        </pc:spChg>
        <pc:spChg chg="del mod">
          <ac:chgData name="Matthieu De Mari" userId="dfb708c9-d8dc-439f-9a3b-c772bf4a311c" providerId="ADAL" clId="{0C574F24-0842-4510-AB61-4E12E986D5CF}" dt="2023-01-23T07:14:00.448" v="14000" actId="478"/>
          <ac:spMkLst>
            <pc:docMk/>
            <pc:sldMk cId="2636494545" sldId="485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7:14:01.211" v="14001" actId="478"/>
          <ac:spMkLst>
            <pc:docMk/>
            <pc:sldMk cId="2636494545" sldId="485"/>
            <ac:spMk id="6" creationId="{CED080C7-18AD-BEA8-7349-AFF742A7F022}"/>
          </ac:spMkLst>
        </pc:spChg>
        <pc:spChg chg="add del mod">
          <ac:chgData name="Matthieu De Mari" userId="dfb708c9-d8dc-439f-9a3b-c772bf4a311c" providerId="ADAL" clId="{0C574F24-0842-4510-AB61-4E12E986D5CF}" dt="2023-01-23T07:14:03.036" v="14004" actId="478"/>
          <ac:spMkLst>
            <pc:docMk/>
            <pc:sldMk cId="2636494545" sldId="485"/>
            <ac:spMk id="8" creationId="{5C86C541-0F84-441E-8268-CB7B2FC1FE3F}"/>
          </ac:spMkLst>
        </pc:spChg>
        <pc:spChg chg="add mod">
          <ac:chgData name="Matthieu De Mari" userId="dfb708c9-d8dc-439f-9a3b-c772bf4a311c" providerId="ADAL" clId="{0C574F24-0842-4510-AB61-4E12E986D5CF}" dt="2023-01-23T07:14:29.518" v="14050" actId="1076"/>
          <ac:spMkLst>
            <pc:docMk/>
            <pc:sldMk cId="2636494545" sldId="485"/>
            <ac:spMk id="11" creationId="{CB693548-F6EE-8552-D1CD-B1EEB33BC591}"/>
          </ac:spMkLst>
        </pc:spChg>
        <pc:picChg chg="del">
          <ac:chgData name="Matthieu De Mari" userId="dfb708c9-d8dc-439f-9a3b-c772bf4a311c" providerId="ADAL" clId="{0C574F24-0842-4510-AB61-4E12E986D5CF}" dt="2023-01-23T07:13:58.919" v="13998" actId="478"/>
          <ac:picMkLst>
            <pc:docMk/>
            <pc:sldMk cId="2636494545" sldId="485"/>
            <ac:picMk id="5" creationId="{06045A47-02C3-1472-2D5C-55D27CCBDE59}"/>
          </ac:picMkLst>
        </pc:picChg>
        <pc:picChg chg="add">
          <ac:chgData name="Matthieu De Mari" userId="dfb708c9-d8dc-439f-9a3b-c772bf4a311c" providerId="ADAL" clId="{0C574F24-0842-4510-AB61-4E12E986D5CF}" dt="2023-01-23T07:14:03.916" v="14005" actId="22"/>
          <ac:picMkLst>
            <pc:docMk/>
            <pc:sldMk cId="2636494545" sldId="485"/>
            <ac:picMk id="10" creationId="{9506860F-5C5E-B066-F861-3336FDF1D32E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4187092969" sldId="486"/>
        </pc:sldMkLst>
        <pc:spChg chg="mod">
          <ac:chgData name="Matthieu De Mari" userId="dfb708c9-d8dc-439f-9a3b-c772bf4a311c" providerId="ADAL" clId="{0C574F24-0842-4510-AB61-4E12E986D5CF}" dt="2023-01-23T07:15:27.521" v="14170" actId="20577"/>
          <ac:spMkLst>
            <pc:docMk/>
            <pc:sldMk cId="4187092969" sldId="486"/>
            <ac:spMk id="11" creationId="{CB693548-F6EE-8552-D1CD-B1EEB33BC591}"/>
          </ac:spMkLst>
        </pc:spChg>
        <pc:picChg chg="add ord">
          <ac:chgData name="Matthieu De Mari" userId="dfb708c9-d8dc-439f-9a3b-c772bf4a311c" providerId="ADAL" clId="{0C574F24-0842-4510-AB61-4E12E986D5CF}" dt="2023-01-23T07:15:33.247" v="14176" actId="171"/>
          <ac:picMkLst>
            <pc:docMk/>
            <pc:sldMk cId="4187092969" sldId="486"/>
            <ac:picMk id="3" creationId="{5360259C-D329-267D-0AE0-50B322E4780E}"/>
          </ac:picMkLst>
        </pc:picChg>
        <pc:picChg chg="del">
          <ac:chgData name="Matthieu De Mari" userId="dfb708c9-d8dc-439f-9a3b-c772bf4a311c" providerId="ADAL" clId="{0C574F24-0842-4510-AB61-4E12E986D5CF}" dt="2023-01-23T07:15:29.568" v="14171" actId="478"/>
          <ac:picMkLst>
            <pc:docMk/>
            <pc:sldMk cId="4187092969" sldId="486"/>
            <ac:picMk id="10" creationId="{9506860F-5C5E-B066-F861-3336FDF1D32E}"/>
          </ac:picMkLst>
        </pc:picChg>
      </pc:sldChg>
      <pc:sldChg chg="add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990517089" sldId="487"/>
        </pc:sldMkLst>
        <pc:spChg chg="add mod">
          <ac:chgData name="Matthieu De Mari" userId="dfb708c9-d8dc-439f-9a3b-c772bf4a311c" providerId="ADAL" clId="{0C574F24-0842-4510-AB61-4E12E986D5CF}" dt="2023-01-23T07:16:00.468" v="14182" actId="1582"/>
          <ac:spMkLst>
            <pc:docMk/>
            <pc:sldMk cId="990517089" sldId="487"/>
            <ac:spMk id="2" creationId="{1FA89227-6DD7-2589-53DF-6F720291E150}"/>
          </ac:spMkLst>
        </pc:spChg>
        <pc:spChg chg="add mod">
          <ac:chgData name="Matthieu De Mari" userId="dfb708c9-d8dc-439f-9a3b-c772bf4a311c" providerId="ADAL" clId="{0C574F24-0842-4510-AB61-4E12E986D5CF}" dt="2023-01-23T07:16:29.404" v="14266" actId="1076"/>
          <ac:spMkLst>
            <pc:docMk/>
            <pc:sldMk cId="990517089" sldId="487"/>
            <ac:spMk id="4" creationId="{4B4E71BC-3287-380C-4F01-48894A35A32B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4026475787" sldId="488"/>
        </pc:sldMkLst>
        <pc:spChg chg="del">
          <ac:chgData name="Matthieu De Mari" userId="dfb708c9-d8dc-439f-9a3b-c772bf4a311c" providerId="ADAL" clId="{0C574F24-0842-4510-AB61-4E12E986D5CF}" dt="2023-01-23T07:17:04.321" v="14271" actId="478"/>
          <ac:spMkLst>
            <pc:docMk/>
            <pc:sldMk cId="4026475787" sldId="488"/>
            <ac:spMk id="2" creationId="{1FA89227-6DD7-2589-53DF-6F720291E150}"/>
          </ac:spMkLst>
        </pc:spChg>
        <pc:spChg chg="del">
          <ac:chgData name="Matthieu De Mari" userId="dfb708c9-d8dc-439f-9a3b-c772bf4a311c" providerId="ADAL" clId="{0C574F24-0842-4510-AB61-4E12E986D5CF}" dt="2023-01-23T07:17:03.416" v="14270" actId="478"/>
          <ac:spMkLst>
            <pc:docMk/>
            <pc:sldMk cId="4026475787" sldId="488"/>
            <ac:spMk id="4" creationId="{4B4E71BC-3287-380C-4F01-48894A35A32B}"/>
          </ac:spMkLst>
        </pc:spChg>
        <pc:spChg chg="add mod">
          <ac:chgData name="Matthieu De Mari" userId="dfb708c9-d8dc-439f-9a3b-c772bf4a311c" providerId="ADAL" clId="{0C574F24-0842-4510-AB61-4E12E986D5CF}" dt="2023-01-23T07:17:18.967" v="14320" actId="20577"/>
          <ac:spMkLst>
            <pc:docMk/>
            <pc:sldMk cId="4026475787" sldId="488"/>
            <ac:spMk id="5" creationId="{BC884000-0FC9-A696-A696-8635960E124E}"/>
          </ac:spMkLst>
        </pc:spChg>
        <pc:spChg chg="add mod">
          <ac:chgData name="Matthieu De Mari" userId="dfb708c9-d8dc-439f-9a3b-c772bf4a311c" providerId="ADAL" clId="{0C574F24-0842-4510-AB61-4E12E986D5CF}" dt="2023-01-23T07:18:25.703" v="14519" actId="20577"/>
          <ac:spMkLst>
            <pc:docMk/>
            <pc:sldMk cId="4026475787" sldId="488"/>
            <ac:spMk id="6" creationId="{3FF27FA6-234D-EB6E-7AD4-4E52F151A639}"/>
          </ac:spMkLst>
        </pc:spChg>
        <pc:spChg chg="add del mod">
          <ac:chgData name="Matthieu De Mari" userId="dfb708c9-d8dc-439f-9a3b-c772bf4a311c" providerId="ADAL" clId="{0C574F24-0842-4510-AB61-4E12E986D5CF}" dt="2023-01-23T07:18:03.919" v="14475" actId="478"/>
          <ac:spMkLst>
            <pc:docMk/>
            <pc:sldMk cId="4026475787" sldId="488"/>
            <ac:spMk id="7" creationId="{E1AE208C-14FF-59F8-4770-9DBBB9159857}"/>
          </ac:spMkLst>
        </pc:spChg>
        <pc:spChg chg="del">
          <ac:chgData name="Matthieu De Mari" userId="dfb708c9-d8dc-439f-9a3b-c772bf4a311c" providerId="ADAL" clId="{0C574F24-0842-4510-AB61-4E12E986D5CF}" dt="2023-01-23T07:17:01.391" v="14268" actId="478"/>
          <ac:spMkLst>
            <pc:docMk/>
            <pc:sldMk cId="4026475787" sldId="488"/>
            <ac:spMk id="11" creationId="{CB693548-F6EE-8552-D1CD-B1EEB33BC591}"/>
          </ac:spMkLst>
        </pc:spChg>
        <pc:picChg chg="del">
          <ac:chgData name="Matthieu De Mari" userId="dfb708c9-d8dc-439f-9a3b-c772bf4a311c" providerId="ADAL" clId="{0C574F24-0842-4510-AB61-4E12E986D5CF}" dt="2023-01-23T07:17:02.111" v="14269" actId="478"/>
          <ac:picMkLst>
            <pc:docMk/>
            <pc:sldMk cId="4026475787" sldId="488"/>
            <ac:picMk id="3" creationId="{5360259C-D329-267D-0AE0-50B322E4780E}"/>
          </ac:picMkLst>
        </pc:picChg>
        <pc:picChg chg="add mod">
          <ac:chgData name="Matthieu De Mari" userId="dfb708c9-d8dc-439f-9a3b-c772bf4a311c" providerId="ADAL" clId="{0C574F24-0842-4510-AB61-4E12E986D5CF}" dt="2023-01-23T07:18:10.204" v="14478" actId="1076"/>
          <ac:picMkLst>
            <pc:docMk/>
            <pc:sldMk cId="4026475787" sldId="488"/>
            <ac:picMk id="8" creationId="{F616AECF-3FED-9D77-4534-AD50FC5D5621}"/>
          </ac:picMkLst>
        </pc:picChg>
      </pc:sldChg>
      <pc:sldChg chg="modSp add mod ord">
        <pc:chgData name="Matthieu De Mari" userId="dfb708c9-d8dc-439f-9a3b-c772bf4a311c" providerId="ADAL" clId="{0C574F24-0842-4510-AB61-4E12E986D5CF}" dt="2023-01-25T00:58:34.971" v="24584" actId="207"/>
        <pc:sldMkLst>
          <pc:docMk/>
          <pc:sldMk cId="658215501" sldId="489"/>
        </pc:sldMkLst>
        <pc:spChg chg="mod">
          <ac:chgData name="Matthieu De Mari" userId="dfb708c9-d8dc-439f-9a3b-c772bf4a311c" providerId="ADAL" clId="{0C574F24-0842-4510-AB61-4E12E986D5CF}" dt="2023-01-25T00:58:34.971" v="24584" actId="207"/>
          <ac:spMkLst>
            <pc:docMk/>
            <pc:sldMk cId="658215501" sldId="489"/>
            <ac:spMk id="6" creationId="{3FF27FA6-234D-EB6E-7AD4-4E52F151A639}"/>
          </ac:spMkLst>
        </pc:spChg>
        <pc:picChg chg="mod">
          <ac:chgData name="Matthieu De Mari" userId="dfb708c9-d8dc-439f-9a3b-c772bf4a311c" providerId="ADAL" clId="{0C574F24-0842-4510-AB61-4E12E986D5CF}" dt="2023-01-23T07:19:24.196" v="14571" actId="14100"/>
          <ac:picMkLst>
            <pc:docMk/>
            <pc:sldMk cId="658215501" sldId="489"/>
            <ac:picMk id="8" creationId="{F616AECF-3FED-9D77-4534-AD50FC5D5621}"/>
          </ac:picMkLst>
        </pc:picChg>
      </pc:sldChg>
      <pc:sldChg chg="addSp delSp modSp add mod ord chgLayout">
        <pc:chgData name="Matthieu De Mari" userId="dfb708c9-d8dc-439f-9a3b-c772bf4a311c" providerId="ADAL" clId="{0C574F24-0842-4510-AB61-4E12E986D5CF}" dt="2023-01-23T07:29:35.892" v="15323"/>
        <pc:sldMkLst>
          <pc:docMk/>
          <pc:sldMk cId="1974002731" sldId="490"/>
        </pc:sldMkLst>
        <pc:spChg chg="add mod ord">
          <ac:chgData name="Matthieu De Mari" userId="dfb708c9-d8dc-439f-9a3b-c772bf4a311c" providerId="ADAL" clId="{0C574F24-0842-4510-AB61-4E12E986D5CF}" dt="2023-01-23T07:20:52.699" v="14729" actId="20577"/>
          <ac:spMkLst>
            <pc:docMk/>
            <pc:sldMk cId="1974002731" sldId="490"/>
            <ac:spMk id="2" creationId="{37C84060-31A2-3AFB-B38D-81D7652356D5}"/>
          </ac:spMkLst>
        </pc:spChg>
        <pc:spChg chg="mod ord">
          <ac:chgData name="Matthieu De Mari" userId="dfb708c9-d8dc-439f-9a3b-c772bf4a311c" providerId="ADAL" clId="{0C574F24-0842-4510-AB61-4E12E986D5CF}" dt="2023-01-23T07:20:13.475" v="14685" actId="700"/>
          <ac:spMkLst>
            <pc:docMk/>
            <pc:sldMk cId="1974002731" sldId="490"/>
            <ac:spMk id="5" creationId="{BC884000-0FC9-A696-A696-8635960E124E}"/>
          </ac:spMkLst>
        </pc:spChg>
        <pc:spChg chg="mod ord">
          <ac:chgData name="Matthieu De Mari" userId="dfb708c9-d8dc-439f-9a3b-c772bf4a311c" providerId="ADAL" clId="{0C574F24-0842-4510-AB61-4E12E986D5CF}" dt="2023-01-23T07:21:01.909" v="14731" actId="207"/>
          <ac:spMkLst>
            <pc:docMk/>
            <pc:sldMk cId="1974002731" sldId="490"/>
            <ac:spMk id="6" creationId="{3FF27FA6-234D-EB6E-7AD4-4E52F151A639}"/>
          </ac:spMkLst>
        </pc:spChg>
        <pc:picChg chg="del">
          <ac:chgData name="Matthieu De Mari" userId="dfb708c9-d8dc-439f-9a3b-c772bf4a311c" providerId="ADAL" clId="{0C574F24-0842-4510-AB61-4E12E986D5CF}" dt="2023-01-23T07:20:10.661" v="14684" actId="478"/>
          <ac:picMkLst>
            <pc:docMk/>
            <pc:sldMk cId="1974002731" sldId="490"/>
            <ac:picMk id="8" creationId="{F616AECF-3FED-9D77-4534-AD50FC5D5621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0:58:54.886" v="24598" actId="20577"/>
        <pc:sldMkLst>
          <pc:docMk/>
          <pc:sldMk cId="3913805124" sldId="491"/>
        </pc:sldMkLst>
        <pc:spChg chg="del mod">
          <ac:chgData name="Matthieu De Mari" userId="dfb708c9-d8dc-439f-9a3b-c772bf4a311c" providerId="ADAL" clId="{0C574F24-0842-4510-AB61-4E12E986D5CF}" dt="2023-01-23T07:23:02.160" v="14909" actId="478"/>
          <ac:spMkLst>
            <pc:docMk/>
            <pc:sldMk cId="3913805124" sldId="491"/>
            <ac:spMk id="2" creationId="{37C84060-31A2-3AFB-B38D-81D7652356D5}"/>
          </ac:spMkLst>
        </pc:spChg>
        <pc:spChg chg="add del mod">
          <ac:chgData name="Matthieu De Mari" userId="dfb708c9-d8dc-439f-9a3b-c772bf4a311c" providerId="ADAL" clId="{0C574F24-0842-4510-AB61-4E12E986D5CF}" dt="2023-01-23T07:23:03.035" v="14910" actId="478"/>
          <ac:spMkLst>
            <pc:docMk/>
            <pc:sldMk cId="3913805124" sldId="491"/>
            <ac:spMk id="4" creationId="{19FF05F1-DB6E-4D0A-6068-6A4CDD978B9F}"/>
          </ac:spMkLst>
        </pc:spChg>
        <pc:spChg chg="mod">
          <ac:chgData name="Matthieu De Mari" userId="dfb708c9-d8dc-439f-9a3b-c772bf4a311c" providerId="ADAL" clId="{0C574F24-0842-4510-AB61-4E12E986D5CF}" dt="2023-01-23T07:21:19.085" v="14757" actId="20577"/>
          <ac:spMkLst>
            <pc:docMk/>
            <pc:sldMk cId="3913805124" sldId="491"/>
            <ac:spMk id="5" creationId="{BC884000-0FC9-A696-A696-8635960E124E}"/>
          </ac:spMkLst>
        </pc:spChg>
        <pc:spChg chg="mod">
          <ac:chgData name="Matthieu De Mari" userId="dfb708c9-d8dc-439f-9a3b-c772bf4a311c" providerId="ADAL" clId="{0C574F24-0842-4510-AB61-4E12E986D5CF}" dt="2023-01-25T00:58:54.886" v="24598" actId="20577"/>
          <ac:spMkLst>
            <pc:docMk/>
            <pc:sldMk cId="3913805124" sldId="491"/>
            <ac:spMk id="6" creationId="{3FF27FA6-234D-EB6E-7AD4-4E52F151A639}"/>
          </ac:spMkLst>
        </pc:spChg>
        <pc:picChg chg="add del mod">
          <ac:chgData name="Matthieu De Mari" userId="dfb708c9-d8dc-439f-9a3b-c772bf4a311c" providerId="ADAL" clId="{0C574F24-0842-4510-AB61-4E12E986D5CF}" dt="2023-01-23T07:23:25.490" v="14914" actId="478"/>
          <ac:picMkLst>
            <pc:docMk/>
            <pc:sldMk cId="3913805124" sldId="491"/>
            <ac:picMk id="7" creationId="{68365DE5-C6AB-90F2-DDE7-FCAAFEA9E1DE}"/>
          </ac:picMkLst>
        </pc:picChg>
        <pc:picChg chg="add mod">
          <ac:chgData name="Matthieu De Mari" userId="dfb708c9-d8dc-439f-9a3b-c772bf4a311c" providerId="ADAL" clId="{0C574F24-0842-4510-AB61-4E12E986D5CF}" dt="2023-01-23T07:23:31.488" v="14918" actId="14100"/>
          <ac:picMkLst>
            <pc:docMk/>
            <pc:sldMk cId="3913805124" sldId="491"/>
            <ac:picMk id="8" creationId="{01AF8CE0-A3A9-73C8-757D-D11D939D38AB}"/>
          </ac:picMkLst>
        </pc:picChg>
      </pc:sldChg>
      <pc:sldChg chg="modSp add mod ord">
        <pc:chgData name="Matthieu De Mari" userId="dfb708c9-d8dc-439f-9a3b-c772bf4a311c" providerId="ADAL" clId="{0C574F24-0842-4510-AB61-4E12E986D5CF}" dt="2023-01-25T00:58:50.499" v="24591" actId="20577"/>
        <pc:sldMkLst>
          <pc:docMk/>
          <pc:sldMk cId="1249800631" sldId="492"/>
        </pc:sldMkLst>
        <pc:spChg chg="mod">
          <ac:chgData name="Matthieu De Mari" userId="dfb708c9-d8dc-439f-9a3b-c772bf4a311c" providerId="ADAL" clId="{0C574F24-0842-4510-AB61-4E12E986D5CF}" dt="2023-01-25T00:58:50.499" v="24591" actId="20577"/>
          <ac:spMkLst>
            <pc:docMk/>
            <pc:sldMk cId="1249800631" sldId="492"/>
            <ac:spMk id="6" creationId="{3FF27FA6-234D-EB6E-7AD4-4E52F151A639}"/>
          </ac:spMkLst>
        </pc:spChg>
      </pc:sldChg>
      <pc:sldChg chg="delSp modSp new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2138921819" sldId="493"/>
        </pc:sldMkLst>
        <pc:spChg chg="mod ord">
          <ac:chgData name="Matthieu De Mari" userId="dfb708c9-d8dc-439f-9a3b-c772bf4a311c" providerId="ADAL" clId="{0C574F24-0842-4510-AB61-4E12E986D5CF}" dt="2023-01-23T07:25:03.767" v="14971" actId="700"/>
          <ac:spMkLst>
            <pc:docMk/>
            <pc:sldMk cId="2138921819" sldId="493"/>
            <ac:spMk id="2" creationId="{DCCB2C19-D7F4-EB52-15C4-B2604015297B}"/>
          </ac:spMkLst>
        </pc:spChg>
        <pc:spChg chg="mod ord">
          <ac:chgData name="Matthieu De Mari" userId="dfb708c9-d8dc-439f-9a3b-c772bf4a311c" providerId="ADAL" clId="{0C574F24-0842-4510-AB61-4E12E986D5CF}" dt="2023-01-23T07:27:44.051" v="15271" actId="21"/>
          <ac:spMkLst>
            <pc:docMk/>
            <pc:sldMk cId="2138921819" sldId="493"/>
            <ac:spMk id="3" creationId="{420487D3-EA12-DF6F-4A31-967FCF611809}"/>
          </ac:spMkLst>
        </pc:spChg>
        <pc:spChg chg="del mod">
          <ac:chgData name="Matthieu De Mari" userId="dfb708c9-d8dc-439f-9a3b-c772bf4a311c" providerId="ADAL" clId="{0C574F24-0842-4510-AB61-4E12E986D5CF}" dt="2023-01-23T07:25:03.767" v="14971" actId="700"/>
          <ac:spMkLst>
            <pc:docMk/>
            <pc:sldMk cId="2138921819" sldId="493"/>
            <ac:spMk id="4" creationId="{686CF98D-2132-399C-9622-1132456F1279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5T00:59:21.265" v="24624" actId="20577"/>
        <pc:sldMkLst>
          <pc:docMk/>
          <pc:sldMk cId="410904367" sldId="494"/>
        </pc:sldMkLst>
        <pc:spChg chg="mod ord">
          <ac:chgData name="Matthieu De Mari" userId="dfb708c9-d8dc-439f-9a3b-c772bf4a311c" providerId="ADAL" clId="{0C574F24-0842-4510-AB61-4E12E986D5CF}" dt="2023-01-23T07:28:49.092" v="15315" actId="700"/>
          <ac:spMkLst>
            <pc:docMk/>
            <pc:sldMk cId="410904367" sldId="494"/>
            <ac:spMk id="2" creationId="{DCCB2C19-D7F4-EB52-15C4-B2604015297B}"/>
          </ac:spMkLst>
        </pc:spChg>
        <pc:spChg chg="del mod ord">
          <ac:chgData name="Matthieu De Mari" userId="dfb708c9-d8dc-439f-9a3b-c772bf4a311c" providerId="ADAL" clId="{0C574F24-0842-4510-AB61-4E12E986D5CF}" dt="2023-01-23T07:27:57.691" v="15305" actId="700"/>
          <ac:spMkLst>
            <pc:docMk/>
            <pc:sldMk cId="410904367" sldId="494"/>
            <ac:spMk id="3" creationId="{420487D3-EA12-DF6F-4A31-967FCF611809}"/>
          </ac:spMkLst>
        </pc:spChg>
        <pc:spChg chg="add mod ord">
          <ac:chgData name="Matthieu De Mari" userId="dfb708c9-d8dc-439f-9a3b-c772bf4a311c" providerId="ADAL" clId="{0C574F24-0842-4510-AB61-4E12E986D5CF}" dt="2023-01-25T00:59:21.265" v="24624" actId="20577"/>
          <ac:spMkLst>
            <pc:docMk/>
            <pc:sldMk cId="410904367" sldId="494"/>
            <ac:spMk id="4" creationId="{27242388-4C68-D772-1E59-FC76EBC6F2CF}"/>
          </ac:spMkLst>
        </pc:spChg>
        <pc:spChg chg="add del mod ord">
          <ac:chgData name="Matthieu De Mari" userId="dfb708c9-d8dc-439f-9a3b-c772bf4a311c" providerId="ADAL" clId="{0C574F24-0842-4510-AB61-4E12E986D5CF}" dt="2023-01-23T07:28:07.378" v="15314" actId="478"/>
          <ac:spMkLst>
            <pc:docMk/>
            <pc:sldMk cId="410904367" sldId="494"/>
            <ac:spMk id="5" creationId="{6BB77964-B898-4E6A-A28E-5AFEBA2C945F}"/>
          </ac:spMkLst>
        </pc:spChg>
        <pc:picChg chg="add mod">
          <ac:chgData name="Matthieu De Mari" userId="dfb708c9-d8dc-439f-9a3b-c772bf4a311c" providerId="ADAL" clId="{0C574F24-0842-4510-AB61-4E12E986D5CF}" dt="2023-01-23T07:28:56.046" v="15321" actId="1076"/>
          <ac:picMkLst>
            <pc:docMk/>
            <pc:sldMk cId="410904367" sldId="494"/>
            <ac:picMk id="7" creationId="{46AEF694-9205-3C5E-9A1D-7632817060D5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3T07:37:08.846" v="16123" actId="1076"/>
        <pc:sldMkLst>
          <pc:docMk/>
          <pc:sldMk cId="1972798447" sldId="495"/>
        </pc:sldMkLst>
        <pc:spChg chg="mod ord">
          <ac:chgData name="Matthieu De Mari" userId="dfb708c9-d8dc-439f-9a3b-c772bf4a311c" providerId="ADAL" clId="{0C574F24-0842-4510-AB61-4E12E986D5CF}" dt="2023-01-23T07:36:40.326" v="16089" actId="700"/>
          <ac:spMkLst>
            <pc:docMk/>
            <pc:sldMk cId="1972798447" sldId="495"/>
            <ac:spMk id="2" creationId="{88499614-2FCD-924B-BC7C-F2298D2C05AB}"/>
          </ac:spMkLst>
        </pc:spChg>
        <pc:spChg chg="add del mod ord">
          <ac:chgData name="Matthieu De Mari" userId="dfb708c9-d8dc-439f-9a3b-c772bf4a311c" providerId="ADAL" clId="{0C574F24-0842-4510-AB61-4E12E986D5CF}" dt="2023-01-23T07:36:43.024" v="16094" actId="27636"/>
          <ac:spMkLst>
            <pc:docMk/>
            <pc:sldMk cId="1972798447" sldId="495"/>
            <ac:spMk id="3" creationId="{F0D4995A-5A41-5F90-B082-6A1F739ED610}"/>
          </ac:spMkLst>
        </pc:spChg>
        <pc:spChg chg="del">
          <ac:chgData name="Matthieu De Mari" userId="dfb708c9-d8dc-439f-9a3b-c772bf4a311c" providerId="ADAL" clId="{0C574F24-0842-4510-AB61-4E12E986D5CF}" dt="2023-01-23T07:34:11.085" v="15986" actId="478"/>
          <ac:spMkLst>
            <pc:docMk/>
            <pc:sldMk cId="1972798447" sldId="495"/>
            <ac:spMk id="4" creationId="{FE24011F-8DA4-28B4-2673-F11F2C291F7D}"/>
          </ac:spMkLst>
        </pc:spChg>
        <pc:spChg chg="add del mod">
          <ac:chgData name="Matthieu De Mari" userId="dfb708c9-d8dc-439f-9a3b-c772bf4a311c" providerId="ADAL" clId="{0C574F24-0842-4510-AB61-4E12E986D5CF}" dt="2023-01-23T07:36:37.611" v="16088" actId="478"/>
          <ac:spMkLst>
            <pc:docMk/>
            <pc:sldMk cId="1972798447" sldId="495"/>
            <ac:spMk id="10" creationId="{2B49E8E1-866F-4C58-9E6B-73731ED03DFC}"/>
          </ac:spMkLst>
        </pc:spChg>
        <pc:spChg chg="add mod ord">
          <ac:chgData name="Matthieu De Mari" userId="dfb708c9-d8dc-439f-9a3b-c772bf4a311c" providerId="ADAL" clId="{0C574F24-0842-4510-AB61-4E12E986D5CF}" dt="2023-01-23T07:37:04.335" v="16122" actId="20577"/>
          <ac:spMkLst>
            <pc:docMk/>
            <pc:sldMk cId="1972798447" sldId="495"/>
            <ac:spMk id="11" creationId="{01E2D3EE-3293-410F-6730-18FF1BD52A47}"/>
          </ac:spMkLst>
        </pc:spChg>
        <pc:picChg chg="add del mod">
          <ac:chgData name="Matthieu De Mari" userId="dfb708c9-d8dc-439f-9a3b-c772bf4a311c" providerId="ADAL" clId="{0C574F24-0842-4510-AB61-4E12E986D5CF}" dt="2023-01-23T07:34:13.329" v="15988"/>
          <ac:picMkLst>
            <pc:docMk/>
            <pc:sldMk cId="1972798447" sldId="495"/>
            <ac:picMk id="6" creationId="{9D849529-1EA9-B912-F80B-59B0148E9E8A}"/>
          </ac:picMkLst>
        </pc:picChg>
        <pc:picChg chg="add mod">
          <ac:chgData name="Matthieu De Mari" userId="dfb708c9-d8dc-439f-9a3b-c772bf4a311c" providerId="ADAL" clId="{0C574F24-0842-4510-AB61-4E12E986D5CF}" dt="2023-01-23T07:37:08.846" v="16123" actId="1076"/>
          <ac:picMkLst>
            <pc:docMk/>
            <pc:sldMk cId="1972798447" sldId="495"/>
            <ac:picMk id="8" creationId="{7643DA3E-5401-E182-3C7A-E6B5F66F4C0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37:35.998" v="16132" actId="14100"/>
        <pc:sldMkLst>
          <pc:docMk/>
          <pc:sldMk cId="734562613" sldId="496"/>
        </pc:sldMkLst>
        <pc:spChg chg="del">
          <ac:chgData name="Matthieu De Mari" userId="dfb708c9-d8dc-439f-9a3b-c772bf4a311c" providerId="ADAL" clId="{0C574F24-0842-4510-AB61-4E12E986D5CF}" dt="2023-01-23T07:37:13.922" v="16125" actId="478"/>
          <ac:spMkLst>
            <pc:docMk/>
            <pc:sldMk cId="734562613" sldId="496"/>
            <ac:spMk id="3" creationId="{F0D4995A-5A41-5F90-B082-6A1F739ED610}"/>
          </ac:spMkLst>
        </pc:spChg>
        <pc:spChg chg="add del mod">
          <ac:chgData name="Matthieu De Mari" userId="dfb708c9-d8dc-439f-9a3b-c772bf4a311c" providerId="ADAL" clId="{0C574F24-0842-4510-AB61-4E12E986D5CF}" dt="2023-01-23T07:37:18.153" v="16129" actId="478"/>
          <ac:spMkLst>
            <pc:docMk/>
            <pc:sldMk cId="734562613" sldId="496"/>
            <ac:spMk id="5" creationId="{393D0048-E912-A562-BCC4-75C8D105DB0D}"/>
          </ac:spMkLst>
        </pc:spChg>
        <pc:spChg chg="add del mod">
          <ac:chgData name="Matthieu De Mari" userId="dfb708c9-d8dc-439f-9a3b-c772bf4a311c" providerId="ADAL" clId="{0C574F24-0842-4510-AB61-4E12E986D5CF}" dt="2023-01-23T07:37:16.623" v="16127" actId="478"/>
          <ac:spMkLst>
            <pc:docMk/>
            <pc:sldMk cId="734562613" sldId="496"/>
            <ac:spMk id="7" creationId="{54166A3B-1099-6C3A-2CE7-1CD92B399FEF}"/>
          </ac:spMkLst>
        </pc:spChg>
        <pc:spChg chg="del">
          <ac:chgData name="Matthieu De Mari" userId="dfb708c9-d8dc-439f-9a3b-c772bf4a311c" providerId="ADAL" clId="{0C574F24-0842-4510-AB61-4E12E986D5CF}" dt="2023-01-23T07:37:15.386" v="16126" actId="478"/>
          <ac:spMkLst>
            <pc:docMk/>
            <pc:sldMk cId="734562613" sldId="496"/>
            <ac:spMk id="11" creationId="{01E2D3EE-3293-410F-6730-18FF1BD52A47}"/>
          </ac:spMkLst>
        </pc:spChg>
        <pc:picChg chg="del">
          <ac:chgData name="Matthieu De Mari" userId="dfb708c9-d8dc-439f-9a3b-c772bf4a311c" providerId="ADAL" clId="{0C574F24-0842-4510-AB61-4E12E986D5CF}" dt="2023-01-23T07:37:17.160" v="16128" actId="478"/>
          <ac:picMkLst>
            <pc:docMk/>
            <pc:sldMk cId="734562613" sldId="496"/>
            <ac:picMk id="8" creationId="{7643DA3E-5401-E182-3C7A-E6B5F66F4C0A}"/>
          </ac:picMkLst>
        </pc:picChg>
        <pc:picChg chg="add mod">
          <ac:chgData name="Matthieu De Mari" userId="dfb708c9-d8dc-439f-9a3b-c772bf4a311c" providerId="ADAL" clId="{0C574F24-0842-4510-AB61-4E12E986D5CF}" dt="2023-01-23T07:37:35.998" v="16132" actId="14100"/>
          <ac:picMkLst>
            <pc:docMk/>
            <pc:sldMk cId="734562613" sldId="496"/>
            <ac:picMk id="10" creationId="{7750BFB0-9B6C-4217-7B20-577A60960B2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38:06.622" v="16137" actId="478"/>
        <pc:sldMkLst>
          <pc:docMk/>
          <pc:sldMk cId="3319407717" sldId="497"/>
        </pc:sldMkLst>
        <pc:spChg chg="del">
          <ac:chgData name="Matthieu De Mari" userId="dfb708c9-d8dc-439f-9a3b-c772bf4a311c" providerId="ADAL" clId="{0C574F24-0842-4510-AB61-4E12E986D5CF}" dt="2023-01-23T07:38:05.859" v="16136" actId="478"/>
          <ac:spMkLst>
            <pc:docMk/>
            <pc:sldMk cId="3319407717" sldId="497"/>
            <ac:spMk id="2" creationId="{88499614-2FCD-924B-BC7C-F2298D2C05AB}"/>
          </ac:spMkLst>
        </pc:spChg>
        <pc:spChg chg="add del mod">
          <ac:chgData name="Matthieu De Mari" userId="dfb708c9-d8dc-439f-9a3b-c772bf4a311c" providerId="ADAL" clId="{0C574F24-0842-4510-AB61-4E12E986D5CF}" dt="2023-01-23T07:38:06.622" v="16137" actId="478"/>
          <ac:spMkLst>
            <pc:docMk/>
            <pc:sldMk cId="3319407717" sldId="497"/>
            <ac:spMk id="6" creationId="{442D4AF8-45D8-9885-B515-2550E09CD6F6}"/>
          </ac:spMkLst>
        </pc:spChg>
        <pc:picChg chg="add">
          <ac:chgData name="Matthieu De Mari" userId="dfb708c9-d8dc-439f-9a3b-c772bf4a311c" providerId="ADAL" clId="{0C574F24-0842-4510-AB61-4E12E986D5CF}" dt="2023-01-23T07:38:03.832" v="16135" actId="22"/>
          <ac:picMkLst>
            <pc:docMk/>
            <pc:sldMk cId="3319407717" sldId="497"/>
            <ac:picMk id="4" creationId="{BAACE482-CE62-1E40-7CE5-D09D918923E4}"/>
          </ac:picMkLst>
        </pc:picChg>
        <pc:picChg chg="del">
          <ac:chgData name="Matthieu De Mari" userId="dfb708c9-d8dc-439f-9a3b-c772bf4a311c" providerId="ADAL" clId="{0C574F24-0842-4510-AB61-4E12E986D5CF}" dt="2023-01-23T07:38:02.503" v="16134" actId="478"/>
          <ac:picMkLst>
            <pc:docMk/>
            <pc:sldMk cId="3319407717" sldId="497"/>
            <ac:picMk id="10" creationId="{7750BFB0-9B6C-4217-7B20-577A60960B2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7:39:45.567" v="16321" actId="1076"/>
        <pc:sldMkLst>
          <pc:docMk/>
          <pc:sldMk cId="1800440056" sldId="498"/>
        </pc:sldMkLst>
        <pc:spChg chg="mod ord">
          <ac:chgData name="Matthieu De Mari" userId="dfb708c9-d8dc-439f-9a3b-c772bf4a311c" providerId="ADAL" clId="{0C574F24-0842-4510-AB61-4E12E986D5CF}" dt="2023-01-23T07:39:39.168" v="16317" actId="700"/>
          <ac:spMkLst>
            <pc:docMk/>
            <pc:sldMk cId="1800440056" sldId="498"/>
            <ac:spMk id="2" creationId="{9F4FE9BC-DDD4-336B-9192-0F69C49E3F53}"/>
          </ac:spMkLst>
        </pc:spChg>
        <pc:spChg chg="mod ord">
          <ac:chgData name="Matthieu De Mari" userId="dfb708c9-d8dc-439f-9a3b-c772bf4a311c" providerId="ADAL" clId="{0C574F24-0842-4510-AB61-4E12E986D5CF}" dt="2023-01-23T07:39:39.168" v="16317" actId="700"/>
          <ac:spMkLst>
            <pc:docMk/>
            <pc:sldMk cId="1800440056" sldId="498"/>
            <ac:spMk id="3" creationId="{575B42BA-7B22-2508-6D00-11E88F08B3CD}"/>
          </ac:spMkLst>
        </pc:spChg>
        <pc:spChg chg="del">
          <ac:chgData name="Matthieu De Mari" userId="dfb708c9-d8dc-439f-9a3b-c772bf4a311c" providerId="ADAL" clId="{0C574F24-0842-4510-AB61-4E12E986D5CF}" dt="2023-01-23T07:39:29.055" v="16312" actId="478"/>
          <ac:spMkLst>
            <pc:docMk/>
            <pc:sldMk cId="1800440056" sldId="498"/>
            <ac:spMk id="4" creationId="{ABB4A34C-D758-973B-A812-A4D08DE604A6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7" creationId="{E0EDEF1F-0B59-823B-0212-B73D0361E823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8" creationId="{48C1FA5E-94E9-39C7-DD92-AEA0DA28E3A7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9" creationId="{598E8E8A-E8AF-8150-8D1B-BE25AE4008C4}"/>
          </ac:spMkLst>
        </pc:spChg>
        <pc:picChg chg="add mod">
          <ac:chgData name="Matthieu De Mari" userId="dfb708c9-d8dc-439f-9a3b-c772bf4a311c" providerId="ADAL" clId="{0C574F24-0842-4510-AB61-4E12E986D5CF}" dt="2023-01-23T07:39:45.567" v="16321" actId="1076"/>
          <ac:picMkLst>
            <pc:docMk/>
            <pc:sldMk cId="1800440056" sldId="498"/>
            <ac:picMk id="6" creationId="{D04C54FE-61BA-07D6-CABF-9FFABA0598BE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7:41:29.258" v="16516"/>
        <pc:sldMkLst>
          <pc:docMk/>
          <pc:sldMk cId="2678082427" sldId="499"/>
        </pc:sldMkLst>
        <pc:spChg chg="del">
          <ac:chgData name="Matthieu De Mari" userId="dfb708c9-d8dc-439f-9a3b-c772bf4a311c" providerId="ADAL" clId="{0C574F24-0842-4510-AB61-4E12E986D5CF}" dt="2023-01-23T07:40:12.551" v="16324" actId="478"/>
          <ac:spMkLst>
            <pc:docMk/>
            <pc:sldMk cId="2678082427" sldId="499"/>
            <ac:spMk id="2" creationId="{283514C0-B323-A915-7833-B0D2606A1885}"/>
          </ac:spMkLst>
        </pc:spChg>
        <pc:spChg chg="del">
          <ac:chgData name="Matthieu De Mari" userId="dfb708c9-d8dc-439f-9a3b-c772bf4a311c" providerId="ADAL" clId="{0C574F24-0842-4510-AB61-4E12E986D5CF}" dt="2023-01-23T07:40:11.272" v="16323" actId="478"/>
          <ac:spMkLst>
            <pc:docMk/>
            <pc:sldMk cId="2678082427" sldId="499"/>
            <ac:spMk id="3" creationId="{FD0FB574-54FA-8AA8-3FC6-11FD8CBCF68D}"/>
          </ac:spMkLst>
        </pc:spChg>
        <pc:spChg chg="add mod">
          <ac:chgData name="Matthieu De Mari" userId="dfb708c9-d8dc-439f-9a3b-c772bf4a311c" providerId="ADAL" clId="{0C574F24-0842-4510-AB61-4E12E986D5CF}" dt="2023-01-23T07:41:29.258" v="16516"/>
          <ac:spMkLst>
            <pc:docMk/>
            <pc:sldMk cId="2678082427" sldId="499"/>
            <ac:spMk id="6" creationId="{E104F76B-BBAC-9021-8132-85B53E4D630A}"/>
          </ac:spMkLst>
        </pc:spChg>
        <pc:picChg chg="add">
          <ac:chgData name="Matthieu De Mari" userId="dfb708c9-d8dc-439f-9a3b-c772bf4a311c" providerId="ADAL" clId="{0C574F24-0842-4510-AB61-4E12E986D5CF}" dt="2023-01-23T07:40:13.405" v="16325" actId="22"/>
          <ac:picMkLst>
            <pc:docMk/>
            <pc:sldMk cId="2678082427" sldId="499"/>
            <ac:picMk id="5" creationId="{8FD20642-A8D3-C027-3401-01623DA312C6}"/>
          </ac:picMkLst>
        </pc:picChg>
      </pc:sldChg>
      <pc:sldChg chg="addSp modSp add mod">
        <pc:chgData name="Matthieu De Mari" userId="dfb708c9-d8dc-439f-9a3b-c772bf4a311c" providerId="ADAL" clId="{0C574F24-0842-4510-AB61-4E12E986D5CF}" dt="2023-01-23T07:42:44.515" v="16639" actId="20577"/>
        <pc:sldMkLst>
          <pc:docMk/>
          <pc:sldMk cId="2304872241" sldId="500"/>
        </pc:sldMkLst>
        <pc:spChg chg="add mod">
          <ac:chgData name="Matthieu De Mari" userId="dfb708c9-d8dc-439f-9a3b-c772bf4a311c" providerId="ADAL" clId="{0C574F24-0842-4510-AB61-4E12E986D5CF}" dt="2023-01-23T07:41:43.567" v="16519" actId="14100"/>
          <ac:spMkLst>
            <pc:docMk/>
            <pc:sldMk cId="2304872241" sldId="500"/>
            <ac:spMk id="2" creationId="{4FC39202-A859-7A31-93E2-3FB6424BB212}"/>
          </ac:spMkLst>
        </pc:spChg>
        <pc:spChg chg="add mod">
          <ac:chgData name="Matthieu De Mari" userId="dfb708c9-d8dc-439f-9a3b-c772bf4a311c" providerId="ADAL" clId="{0C574F24-0842-4510-AB61-4E12E986D5CF}" dt="2023-01-23T07:42:44.515" v="16639" actId="20577"/>
          <ac:spMkLst>
            <pc:docMk/>
            <pc:sldMk cId="2304872241" sldId="500"/>
            <ac:spMk id="3" creationId="{3E99D0FB-50CA-AAC3-96C1-58557976DF48}"/>
          </ac:spMkLst>
        </pc:spChg>
        <pc:spChg chg="mod">
          <ac:chgData name="Matthieu De Mari" userId="dfb708c9-d8dc-439f-9a3b-c772bf4a311c" providerId="ADAL" clId="{0C574F24-0842-4510-AB61-4E12E986D5CF}" dt="2023-01-23T07:41:24.820" v="16515" actId="20577"/>
          <ac:spMkLst>
            <pc:docMk/>
            <pc:sldMk cId="2304872241" sldId="500"/>
            <ac:spMk id="6" creationId="{E104F76B-BBAC-9021-8132-85B53E4D630A}"/>
          </ac:spMkLst>
        </pc:spChg>
      </pc:sldChg>
      <pc:sldChg chg="modSp new mod">
        <pc:chgData name="Matthieu De Mari" userId="dfb708c9-d8dc-439f-9a3b-c772bf4a311c" providerId="ADAL" clId="{0C574F24-0842-4510-AB61-4E12E986D5CF}" dt="2023-01-23T07:46:32.514" v="17298" actId="113"/>
        <pc:sldMkLst>
          <pc:docMk/>
          <pc:sldMk cId="2145508996" sldId="501"/>
        </pc:sldMkLst>
        <pc:spChg chg="mod">
          <ac:chgData name="Matthieu De Mari" userId="dfb708c9-d8dc-439f-9a3b-c772bf4a311c" providerId="ADAL" clId="{0C574F24-0842-4510-AB61-4E12E986D5CF}" dt="2023-01-23T07:43:09.693" v="16701" actId="20577"/>
          <ac:spMkLst>
            <pc:docMk/>
            <pc:sldMk cId="2145508996" sldId="501"/>
            <ac:spMk id="2" creationId="{B2A2C63F-D2C2-050A-3DF9-5AE999502EE3}"/>
          </ac:spMkLst>
        </pc:spChg>
        <pc:spChg chg="mod">
          <ac:chgData name="Matthieu De Mari" userId="dfb708c9-d8dc-439f-9a3b-c772bf4a311c" providerId="ADAL" clId="{0C574F24-0842-4510-AB61-4E12E986D5CF}" dt="2023-01-23T07:46:32.514" v="17298" actId="113"/>
          <ac:spMkLst>
            <pc:docMk/>
            <pc:sldMk cId="2145508996" sldId="501"/>
            <ac:spMk id="3" creationId="{5DAEE9F3-874A-926F-2B55-5B076C48EFE9}"/>
          </ac:spMkLst>
        </pc:spChg>
      </pc:sldChg>
      <pc:sldChg chg="delSp modSp add mod ord">
        <pc:chgData name="Matthieu De Mari" userId="dfb708c9-d8dc-439f-9a3b-c772bf4a311c" providerId="ADAL" clId="{0C574F24-0842-4510-AB61-4E12E986D5CF}" dt="2023-01-23T07:47:24.389" v="17388" actId="14100"/>
        <pc:sldMkLst>
          <pc:docMk/>
          <pc:sldMk cId="2411344912" sldId="502"/>
        </pc:sldMkLst>
        <pc:spChg chg="del">
          <ac:chgData name="Matthieu De Mari" userId="dfb708c9-d8dc-439f-9a3b-c772bf4a311c" providerId="ADAL" clId="{0C574F24-0842-4510-AB61-4E12E986D5CF}" dt="2023-01-23T07:46:59.420" v="17302" actId="478"/>
          <ac:spMkLst>
            <pc:docMk/>
            <pc:sldMk cId="2411344912" sldId="502"/>
            <ac:spMk id="3" creationId="{3E99D0FB-50CA-AAC3-96C1-58557976DF48}"/>
          </ac:spMkLst>
        </pc:spChg>
        <pc:spChg chg="mod">
          <ac:chgData name="Matthieu De Mari" userId="dfb708c9-d8dc-439f-9a3b-c772bf4a311c" providerId="ADAL" clId="{0C574F24-0842-4510-AB61-4E12E986D5CF}" dt="2023-01-23T07:47:24.389" v="17388" actId="14100"/>
          <ac:spMkLst>
            <pc:docMk/>
            <pc:sldMk cId="2411344912" sldId="502"/>
            <ac:spMk id="6" creationId="{E104F76B-BBAC-9021-8132-85B53E4D630A}"/>
          </ac:spMkLst>
        </pc:spChg>
      </pc:sldChg>
      <pc:sldChg chg="modSp add mod">
        <pc:chgData name="Matthieu De Mari" userId="dfb708c9-d8dc-439f-9a3b-c772bf4a311c" providerId="ADAL" clId="{0C574F24-0842-4510-AB61-4E12E986D5CF}" dt="2023-01-23T08:04:51.939" v="18573" actId="113"/>
        <pc:sldMkLst>
          <pc:docMk/>
          <pc:sldMk cId="1636732520" sldId="503"/>
        </pc:sldMkLst>
        <pc:spChg chg="mod">
          <ac:chgData name="Matthieu De Mari" userId="dfb708c9-d8dc-439f-9a3b-c772bf4a311c" providerId="ADAL" clId="{0C574F24-0842-4510-AB61-4E12E986D5CF}" dt="2023-01-23T08:04:51.939" v="18573" actId="113"/>
          <ac:spMkLst>
            <pc:docMk/>
            <pc:sldMk cId="1636732520" sldId="503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7:59:14.065" v="18220" actId="27636"/>
          <ac:spMkLst>
            <pc:docMk/>
            <pc:sldMk cId="1636732520" sldId="503"/>
            <ac:spMk id="4" creationId="{5E76589E-870E-419D-CF95-4309EACDB19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8:03:26.881" v="18556" actId="113"/>
        <pc:sldMkLst>
          <pc:docMk/>
          <pc:sldMk cId="1757057001" sldId="504"/>
        </pc:sldMkLst>
        <pc:spChg chg="mod">
          <ac:chgData name="Matthieu De Mari" userId="dfb708c9-d8dc-439f-9a3b-c772bf4a311c" providerId="ADAL" clId="{0C574F24-0842-4510-AB61-4E12E986D5CF}" dt="2023-01-23T08:02:55.523" v="18530" actId="27636"/>
          <ac:spMkLst>
            <pc:docMk/>
            <pc:sldMk cId="1757057001" sldId="504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8:03:26.881" v="18556" actId="113"/>
          <ac:spMkLst>
            <pc:docMk/>
            <pc:sldMk cId="1757057001" sldId="504"/>
            <ac:spMk id="4" creationId="{5E76589E-870E-419D-CF95-4309EACDB190}"/>
          </ac:spMkLst>
        </pc:spChg>
        <pc:spChg chg="add del">
          <ac:chgData name="Matthieu De Mari" userId="dfb708c9-d8dc-439f-9a3b-c772bf4a311c" providerId="ADAL" clId="{0C574F24-0842-4510-AB61-4E12E986D5CF}" dt="2023-01-23T08:02:15.851" v="18492"/>
          <ac:spMkLst>
            <pc:docMk/>
            <pc:sldMk cId="1757057001" sldId="504"/>
            <ac:spMk id="5" creationId="{8C43465E-454A-ECEE-7BAC-178B4286A323}"/>
          </ac:spMkLst>
        </pc:spChg>
      </pc:sldChg>
      <pc:sldChg chg="modSp add mod">
        <pc:chgData name="Matthieu De Mari" userId="dfb708c9-d8dc-439f-9a3b-c772bf4a311c" providerId="ADAL" clId="{0C574F24-0842-4510-AB61-4E12E986D5CF}" dt="2023-01-25T04:39:37.952" v="28309" actId="20577"/>
        <pc:sldMkLst>
          <pc:docMk/>
          <pc:sldMk cId="1659504250" sldId="505"/>
        </pc:sldMkLst>
        <pc:spChg chg="mod">
          <ac:chgData name="Matthieu De Mari" userId="dfb708c9-d8dc-439f-9a3b-c772bf4a311c" providerId="ADAL" clId="{0C574F24-0842-4510-AB61-4E12E986D5CF}" dt="2023-01-25T04:39:28.639" v="28303" actId="27636"/>
          <ac:spMkLst>
            <pc:docMk/>
            <pc:sldMk cId="1659504250" sldId="505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5T04:39:37.952" v="28309" actId="20577"/>
          <ac:spMkLst>
            <pc:docMk/>
            <pc:sldMk cId="1659504250" sldId="505"/>
            <ac:spMk id="4" creationId="{5E76589E-870E-419D-CF95-4309EACDB190}"/>
          </ac:spMkLst>
        </pc:spChg>
      </pc:sldChg>
      <pc:sldChg chg="addSp delSp new mod modClrScheme chgLayout">
        <pc:chgData name="Matthieu De Mari" userId="dfb708c9-d8dc-439f-9a3b-c772bf4a311c" providerId="ADAL" clId="{0C574F24-0842-4510-AB61-4E12E986D5CF}" dt="2023-01-23T08:05:03.388" v="18576" actId="22"/>
        <pc:sldMkLst>
          <pc:docMk/>
          <pc:sldMk cId="710884314" sldId="506"/>
        </pc:sldMkLst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2" creationId="{06200F13-B0F1-F7D3-2D2E-9357D780539D}"/>
          </ac:spMkLst>
        </pc:spChg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3" creationId="{BC1ADF0D-EB95-EE96-F535-6C3543CD4A27}"/>
          </ac:spMkLst>
        </pc:spChg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4" creationId="{8A9179B4-5E50-A28A-CBEA-393C3244BEA0}"/>
          </ac:spMkLst>
        </pc:spChg>
        <pc:picChg chg="add">
          <ac:chgData name="Matthieu De Mari" userId="dfb708c9-d8dc-439f-9a3b-c772bf4a311c" providerId="ADAL" clId="{0C574F24-0842-4510-AB61-4E12E986D5CF}" dt="2023-01-23T08:05:03.388" v="18576" actId="22"/>
          <ac:picMkLst>
            <pc:docMk/>
            <pc:sldMk cId="710884314" sldId="506"/>
            <ac:picMk id="6" creationId="{3486002D-1F4F-B24E-D454-3EB50348FCAA}"/>
          </ac:picMkLst>
        </pc:picChg>
      </pc:sldChg>
      <pc:sldChg chg="addSp delSp new mod modClrScheme chgLayout">
        <pc:chgData name="Matthieu De Mari" userId="dfb708c9-d8dc-439f-9a3b-c772bf4a311c" providerId="ADAL" clId="{0C574F24-0842-4510-AB61-4E12E986D5CF}" dt="2023-01-23T08:05:59.773" v="18579" actId="22"/>
        <pc:sldMkLst>
          <pc:docMk/>
          <pc:sldMk cId="865488439" sldId="507"/>
        </pc:sldMkLst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2" creationId="{AB45919A-C61E-73A7-2CCF-7E2D113E6DD0}"/>
          </ac:spMkLst>
        </pc:spChg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3" creationId="{50074185-80FA-A28F-1179-62AA2E98ED30}"/>
          </ac:spMkLst>
        </pc:spChg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4" creationId="{2F2B62C3-E8EA-3990-49F9-AAF4ADC39A52}"/>
          </ac:spMkLst>
        </pc:spChg>
        <pc:picChg chg="add">
          <ac:chgData name="Matthieu De Mari" userId="dfb708c9-d8dc-439f-9a3b-c772bf4a311c" providerId="ADAL" clId="{0C574F24-0842-4510-AB61-4E12E986D5CF}" dt="2023-01-23T08:05:59.773" v="18579" actId="22"/>
          <ac:picMkLst>
            <pc:docMk/>
            <pc:sldMk cId="865488439" sldId="507"/>
            <ac:picMk id="6" creationId="{9A06A2C9-A89C-0BCB-3238-0DEA0F870F73}"/>
          </ac:picMkLst>
        </pc:picChg>
      </pc:sldChg>
      <pc:sldChg chg="add">
        <pc:chgData name="Matthieu De Mari" userId="dfb708c9-d8dc-439f-9a3b-c772bf4a311c" providerId="ADAL" clId="{0C574F24-0842-4510-AB61-4E12E986D5CF}" dt="2023-01-23T08:06:55.830" v="18580" actId="2890"/>
        <pc:sldMkLst>
          <pc:docMk/>
          <pc:sldMk cId="3495317520" sldId="508"/>
        </pc:sldMkLst>
      </pc:sldChg>
      <pc:sldChg chg="modSp new mod">
        <pc:chgData name="Matthieu De Mari" userId="dfb708c9-d8dc-439f-9a3b-c772bf4a311c" providerId="ADAL" clId="{0C574F24-0842-4510-AB61-4E12E986D5CF}" dt="2023-01-25T01:06:15.633" v="25276" actId="113"/>
        <pc:sldMkLst>
          <pc:docMk/>
          <pc:sldMk cId="3653875140" sldId="509"/>
        </pc:sldMkLst>
        <pc:spChg chg="mod">
          <ac:chgData name="Matthieu De Mari" userId="dfb708c9-d8dc-439f-9a3b-c772bf4a311c" providerId="ADAL" clId="{0C574F24-0842-4510-AB61-4E12E986D5CF}" dt="2023-01-24T18:41:57.444" v="22279" actId="20577"/>
          <ac:spMkLst>
            <pc:docMk/>
            <pc:sldMk cId="3653875140" sldId="509"/>
            <ac:spMk id="2" creationId="{52FD168C-A8B7-FBE2-0183-8C332FD8F550}"/>
          </ac:spMkLst>
        </pc:spChg>
        <pc:spChg chg="mod">
          <ac:chgData name="Matthieu De Mari" userId="dfb708c9-d8dc-439f-9a3b-c772bf4a311c" providerId="ADAL" clId="{0C574F24-0842-4510-AB61-4E12E986D5CF}" dt="2023-01-25T01:06:15.633" v="25276" actId="113"/>
          <ac:spMkLst>
            <pc:docMk/>
            <pc:sldMk cId="3653875140" sldId="509"/>
            <ac:spMk id="3" creationId="{917B4F07-EB70-8BF3-73A3-76EFC1C5820B}"/>
          </ac:spMkLst>
        </pc:spChg>
        <pc:spChg chg="mod">
          <ac:chgData name="Matthieu De Mari" userId="dfb708c9-d8dc-439f-9a3b-c772bf4a311c" providerId="ADAL" clId="{0C574F24-0842-4510-AB61-4E12E986D5CF}" dt="2023-01-25T01:06:09.294" v="25270" actId="27636"/>
          <ac:spMkLst>
            <pc:docMk/>
            <pc:sldMk cId="3653875140" sldId="509"/>
            <ac:spMk id="4" creationId="{224B6C00-CDCA-7753-FD92-73BE0C88AE1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4T19:11:45.358" v="23203" actId="1038"/>
        <pc:sldMkLst>
          <pc:docMk/>
          <pc:sldMk cId="2444273265" sldId="510"/>
        </pc:sldMkLst>
        <pc:spChg chg="del">
          <ac:chgData name="Matthieu De Mari" userId="dfb708c9-d8dc-439f-9a3b-c772bf4a311c" providerId="ADAL" clId="{0C574F24-0842-4510-AB61-4E12E986D5CF}" dt="2023-01-24T19:11:34.266" v="23183" actId="478"/>
          <ac:spMkLst>
            <pc:docMk/>
            <pc:sldMk cId="2444273265" sldId="510"/>
            <ac:spMk id="2" creationId="{52FD168C-A8B7-FBE2-0183-8C332FD8F550}"/>
          </ac:spMkLst>
        </pc:spChg>
        <pc:spChg chg="del">
          <ac:chgData name="Matthieu De Mari" userId="dfb708c9-d8dc-439f-9a3b-c772bf4a311c" providerId="ADAL" clId="{0C574F24-0842-4510-AB61-4E12E986D5CF}" dt="2023-01-24T19:11:35.087" v="23184" actId="478"/>
          <ac:spMkLst>
            <pc:docMk/>
            <pc:sldMk cId="2444273265" sldId="510"/>
            <ac:spMk id="3" creationId="{917B4F07-EB70-8BF3-73A3-76EFC1C5820B}"/>
          </ac:spMkLst>
        </pc:spChg>
        <pc:spChg chg="del">
          <ac:chgData name="Matthieu De Mari" userId="dfb708c9-d8dc-439f-9a3b-c772bf4a311c" providerId="ADAL" clId="{0C574F24-0842-4510-AB61-4E12E986D5CF}" dt="2023-01-24T19:11:36.436" v="23185" actId="478"/>
          <ac:spMkLst>
            <pc:docMk/>
            <pc:sldMk cId="2444273265" sldId="510"/>
            <ac:spMk id="4" creationId="{224B6C00-CDCA-7753-FD92-73BE0C88AE10}"/>
          </ac:spMkLst>
        </pc:spChg>
        <pc:picChg chg="add mod">
          <ac:chgData name="Matthieu De Mari" userId="dfb708c9-d8dc-439f-9a3b-c772bf4a311c" providerId="ADAL" clId="{0C574F24-0842-4510-AB61-4E12E986D5CF}" dt="2023-01-24T19:11:45.358" v="23203" actId="1038"/>
          <ac:picMkLst>
            <pc:docMk/>
            <pc:sldMk cId="2444273265" sldId="510"/>
            <ac:picMk id="6" creationId="{5A518E48-BC81-EFDD-B44D-EDB8E1C22C60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5T01:32:54.058" v="26939" actId="20577"/>
        <pc:sldMkLst>
          <pc:docMk/>
          <pc:sldMk cId="3760572474" sldId="511"/>
        </pc:sldMkLst>
        <pc:spChg chg="mod ord">
          <ac:chgData name="Matthieu De Mari" userId="dfb708c9-d8dc-439f-9a3b-c772bf4a311c" providerId="ADAL" clId="{0C574F24-0842-4510-AB61-4E12E986D5CF}" dt="2023-01-25T01:30:17.656" v="26794" actId="700"/>
          <ac:spMkLst>
            <pc:docMk/>
            <pc:sldMk cId="3760572474" sldId="511"/>
            <ac:spMk id="2" creationId="{52FD168C-A8B7-FBE2-0183-8C332FD8F550}"/>
          </ac:spMkLst>
        </pc:spChg>
        <pc:spChg chg="mod ord">
          <ac:chgData name="Matthieu De Mari" userId="dfb708c9-d8dc-439f-9a3b-c772bf4a311c" providerId="ADAL" clId="{0C574F24-0842-4510-AB61-4E12E986D5CF}" dt="2023-01-25T01:32:54.058" v="26939" actId="20577"/>
          <ac:spMkLst>
            <pc:docMk/>
            <pc:sldMk cId="3760572474" sldId="511"/>
            <ac:spMk id="3" creationId="{917B4F07-EB70-8BF3-73A3-76EFC1C5820B}"/>
          </ac:spMkLst>
        </pc:spChg>
        <pc:spChg chg="del">
          <ac:chgData name="Matthieu De Mari" userId="dfb708c9-d8dc-439f-9a3b-c772bf4a311c" providerId="ADAL" clId="{0C574F24-0842-4510-AB61-4E12E986D5CF}" dt="2023-01-25T01:30:17.656" v="26794" actId="700"/>
          <ac:spMkLst>
            <pc:docMk/>
            <pc:sldMk cId="3760572474" sldId="511"/>
            <ac:spMk id="4" creationId="{224B6C00-CDCA-7753-FD92-73BE0C88AE10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5T04:53:36.608" v="28884" actId="1076"/>
        <pc:sldMkLst>
          <pc:docMk/>
          <pc:sldMk cId="467965437" sldId="512"/>
        </pc:sldMkLst>
        <pc:spChg chg="mod">
          <ac:chgData name="Matthieu De Mari" userId="dfb708c9-d8dc-439f-9a3b-c772bf4a311c" providerId="ADAL" clId="{0C574F24-0842-4510-AB61-4E12E986D5CF}" dt="2023-01-25T04:44:03.052" v="28578" actId="20577"/>
          <ac:spMkLst>
            <pc:docMk/>
            <pc:sldMk cId="467965437" sldId="512"/>
            <ac:spMk id="2" creationId="{12C72D52-2944-1FD9-BF9E-4E28F0EDCF9F}"/>
          </ac:spMkLst>
        </pc:spChg>
        <pc:spChg chg="mod">
          <ac:chgData name="Matthieu De Mari" userId="dfb708c9-d8dc-439f-9a3b-c772bf4a311c" providerId="ADAL" clId="{0C574F24-0842-4510-AB61-4E12E986D5CF}" dt="2023-01-25T04:52:20.839" v="28859" actId="27636"/>
          <ac:spMkLst>
            <pc:docMk/>
            <pc:sldMk cId="467965437" sldId="512"/>
            <ac:spMk id="3" creationId="{69973FE9-2456-3189-E04A-C10B8A15BD47}"/>
          </ac:spMkLst>
        </pc:spChg>
        <pc:spChg chg="del mod">
          <ac:chgData name="Matthieu De Mari" userId="dfb708c9-d8dc-439f-9a3b-c772bf4a311c" providerId="ADAL" clId="{0C574F24-0842-4510-AB61-4E12E986D5CF}" dt="2023-01-25T04:52:27.505" v="28863" actId="478"/>
          <ac:spMkLst>
            <pc:docMk/>
            <pc:sldMk cId="467965437" sldId="512"/>
            <ac:spMk id="4" creationId="{F6D4DB04-EDFA-E40F-AD1C-A30D9488A946}"/>
          </ac:spMkLst>
        </pc:spChg>
        <pc:spChg chg="add del">
          <ac:chgData name="Matthieu De Mari" userId="dfb708c9-d8dc-439f-9a3b-c772bf4a311c" providerId="ADAL" clId="{0C574F24-0842-4510-AB61-4E12E986D5CF}" dt="2023-01-25T04:52:48.922" v="28865" actId="22"/>
          <ac:spMkLst>
            <pc:docMk/>
            <pc:sldMk cId="467965437" sldId="512"/>
            <ac:spMk id="6" creationId="{F5FCD962-0E82-3CAC-1610-C30D48C39751}"/>
          </ac:spMkLst>
        </pc:spChg>
        <pc:picChg chg="add mod modCrop">
          <ac:chgData name="Matthieu De Mari" userId="dfb708c9-d8dc-439f-9a3b-c772bf4a311c" providerId="ADAL" clId="{0C574F24-0842-4510-AB61-4E12E986D5CF}" dt="2023-01-25T04:53:36.608" v="28884" actId="1076"/>
          <ac:picMkLst>
            <pc:docMk/>
            <pc:sldMk cId="467965437" sldId="512"/>
            <ac:picMk id="8" creationId="{21F6C6EF-3635-93EE-6947-B3992FB0D98E}"/>
          </ac:picMkLst>
        </pc:picChg>
        <pc:picChg chg="add mod modCrop">
          <ac:chgData name="Matthieu De Mari" userId="dfb708c9-d8dc-439f-9a3b-c772bf4a311c" providerId="ADAL" clId="{0C574F24-0842-4510-AB61-4E12E986D5CF}" dt="2023-01-25T04:53:35.088" v="28883" actId="1076"/>
          <ac:picMkLst>
            <pc:docMk/>
            <pc:sldMk cId="467965437" sldId="512"/>
            <ac:picMk id="9" creationId="{BD510A18-3A4B-2AAC-009E-B9FCEA9C0EEE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5T05:11:46.918" v="29196" actId="478"/>
        <pc:sldMkLst>
          <pc:docMk/>
          <pc:sldMk cId="1737018993" sldId="513"/>
        </pc:sldMkLst>
        <pc:spChg chg="del">
          <ac:chgData name="Matthieu De Mari" userId="dfb708c9-d8dc-439f-9a3b-c772bf4a311c" providerId="ADAL" clId="{0C574F24-0842-4510-AB61-4E12E986D5CF}" dt="2023-01-25T05:11:45.677" v="29195" actId="478"/>
          <ac:spMkLst>
            <pc:docMk/>
            <pc:sldMk cId="1737018993" sldId="513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11:46.918" v="29196" actId="478"/>
          <ac:spMkLst>
            <pc:docMk/>
            <pc:sldMk cId="1737018993" sldId="513"/>
            <ac:spMk id="3" creationId="{69973FE9-2456-3189-E04A-C10B8A15BD47}"/>
          </ac:spMkLst>
        </pc:spChg>
        <pc:picChg chg="add">
          <ac:chgData name="Matthieu De Mari" userId="dfb708c9-d8dc-439f-9a3b-c772bf4a311c" providerId="ADAL" clId="{0C574F24-0842-4510-AB61-4E12E986D5CF}" dt="2023-01-25T05:11:41.842" v="29194" actId="22"/>
          <ac:picMkLst>
            <pc:docMk/>
            <pc:sldMk cId="1737018993" sldId="513"/>
            <ac:picMk id="6" creationId="{A39229FC-D397-9D8C-4B8E-7284C932F44D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14:47.538" v="29260" actId="1076"/>
        <pc:sldMkLst>
          <pc:docMk/>
          <pc:sldMk cId="2222172378" sldId="514"/>
        </pc:sldMkLst>
        <pc:spChg chg="del">
          <ac:chgData name="Matthieu De Mari" userId="dfb708c9-d8dc-439f-9a3b-c772bf4a311c" providerId="ADAL" clId="{0C574F24-0842-4510-AB61-4E12E986D5CF}" dt="2023-01-25T05:14:38.637" v="29254" actId="478"/>
          <ac:spMkLst>
            <pc:docMk/>
            <pc:sldMk cId="2222172378" sldId="514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14:39.564" v="29255" actId="478"/>
          <ac:spMkLst>
            <pc:docMk/>
            <pc:sldMk cId="2222172378" sldId="514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5:14:40.598" v="29256" actId="478"/>
          <ac:spMkLst>
            <pc:docMk/>
            <pc:sldMk cId="2222172378" sldId="514"/>
            <ac:spMk id="4" creationId="{F6D4DB04-EDFA-E40F-AD1C-A30D9488A946}"/>
          </ac:spMkLst>
        </pc:spChg>
        <pc:picChg chg="add mod">
          <ac:chgData name="Matthieu De Mari" userId="dfb708c9-d8dc-439f-9a3b-c772bf4a311c" providerId="ADAL" clId="{0C574F24-0842-4510-AB61-4E12E986D5CF}" dt="2023-01-25T05:14:47.538" v="29260" actId="1076"/>
          <ac:picMkLst>
            <pc:docMk/>
            <pc:sldMk cId="2222172378" sldId="514"/>
            <ac:picMk id="6" creationId="{6D43926C-6B91-0C8F-E5E2-B1ABBCC4C27F}"/>
          </ac:picMkLst>
        </pc:picChg>
      </pc:sldChg>
      <pc:sldChg chg="add del">
        <pc:chgData name="Matthieu De Mari" userId="dfb708c9-d8dc-439f-9a3b-c772bf4a311c" providerId="ADAL" clId="{0C574F24-0842-4510-AB61-4E12E986D5CF}" dt="2023-01-25T07:50:24.375" v="34930" actId="47"/>
        <pc:sldMkLst>
          <pc:docMk/>
          <pc:sldMk cId="1153237101" sldId="515"/>
        </pc:sldMkLst>
      </pc:sldChg>
      <pc:sldChg chg="addSp modSp add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5170546" sldId="516"/>
        </pc:sldMkLst>
        <pc:spChg chg="mod ord">
          <ac:chgData name="Matthieu De Mari" userId="dfb708c9-d8dc-439f-9a3b-c772bf4a311c" providerId="ADAL" clId="{0C574F24-0842-4510-AB61-4E12E986D5CF}" dt="2023-01-24T18:10:21.747" v="19856" actId="700"/>
          <ac:spMkLst>
            <pc:docMk/>
            <pc:sldMk cId="105170546" sldId="516"/>
            <ac:spMk id="2" creationId="{B2D6E47F-EE41-14EC-57C7-619AC0EC550B}"/>
          </ac:spMkLst>
        </pc:spChg>
        <pc:spChg chg="mod ord">
          <ac:chgData name="Matthieu De Mari" userId="dfb708c9-d8dc-439f-9a3b-c772bf4a311c" providerId="ADAL" clId="{0C574F24-0842-4510-AB61-4E12E986D5CF}" dt="2023-01-24T18:16:10.621" v="20371" actId="20577"/>
          <ac:spMkLst>
            <pc:docMk/>
            <pc:sldMk cId="105170546" sldId="516"/>
            <ac:spMk id="3" creationId="{F9359CBB-2BA1-6409-CE17-97C6B596059A}"/>
          </ac:spMkLst>
        </pc:spChg>
        <pc:spChg chg="add mod ord">
          <ac:chgData name="Matthieu De Mari" userId="dfb708c9-d8dc-439f-9a3b-c772bf4a311c" providerId="ADAL" clId="{0C574F24-0842-4510-AB61-4E12E986D5CF}" dt="2023-01-24T18:15:47.796" v="20338" actId="20577"/>
          <ac:spMkLst>
            <pc:docMk/>
            <pc:sldMk cId="105170546" sldId="516"/>
            <ac:spMk id="4" creationId="{A9128ADB-0675-1D96-82EC-7D8A9E26F74A}"/>
          </ac:spMkLst>
        </pc:spChg>
      </pc:sldChg>
      <pc:sldChg chg="modSp add mod">
        <pc:chgData name="Matthieu De Mari" userId="dfb708c9-d8dc-439f-9a3b-c772bf4a311c" providerId="ADAL" clId="{0C574F24-0842-4510-AB61-4E12E986D5CF}" dt="2023-01-24T18:30:35.362" v="21692" actId="113"/>
        <pc:sldMkLst>
          <pc:docMk/>
          <pc:sldMk cId="1464669599" sldId="517"/>
        </pc:sldMkLst>
        <pc:spChg chg="mod">
          <ac:chgData name="Matthieu De Mari" userId="dfb708c9-d8dc-439f-9a3b-c772bf4a311c" providerId="ADAL" clId="{0C574F24-0842-4510-AB61-4E12E986D5CF}" dt="2023-01-24T18:30:35.362" v="21692" actId="113"/>
          <ac:spMkLst>
            <pc:docMk/>
            <pc:sldMk cId="1464669599" sldId="517"/>
            <ac:spMk id="3" creationId="{35995840-A9D9-479A-A34F-EA7DC229D38E}"/>
          </ac:spMkLst>
        </pc:spChg>
      </pc:sldChg>
      <pc:sldChg chg="modSp add mod">
        <pc:chgData name="Matthieu De Mari" userId="dfb708c9-d8dc-439f-9a3b-c772bf4a311c" providerId="ADAL" clId="{0C574F24-0842-4510-AB61-4E12E986D5CF}" dt="2023-01-24T18:33:55.125" v="22239" actId="20577"/>
        <pc:sldMkLst>
          <pc:docMk/>
          <pc:sldMk cId="3190584464" sldId="518"/>
        </pc:sldMkLst>
        <pc:spChg chg="mod">
          <ac:chgData name="Matthieu De Mari" userId="dfb708c9-d8dc-439f-9a3b-c772bf4a311c" providerId="ADAL" clId="{0C574F24-0842-4510-AB61-4E12E986D5CF}" dt="2023-01-24T18:33:55.125" v="22239" actId="20577"/>
          <ac:spMkLst>
            <pc:docMk/>
            <pc:sldMk cId="3190584464" sldId="518"/>
            <ac:spMk id="3" creationId="{35995840-A9D9-479A-A34F-EA7DC229D38E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5T05:25:31.148" v="30389"/>
        <pc:sldMkLst>
          <pc:docMk/>
          <pc:sldMk cId="3542605904" sldId="519"/>
        </pc:sldMkLst>
        <pc:spChg chg="del">
          <ac:chgData name="Matthieu De Mari" userId="dfb708c9-d8dc-439f-9a3b-c772bf4a311c" providerId="ADAL" clId="{0C574F24-0842-4510-AB61-4E12E986D5CF}" dt="2023-01-25T05:24:41.691" v="30377" actId="478"/>
          <ac:spMkLst>
            <pc:docMk/>
            <pc:sldMk cId="3542605904" sldId="519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24:42.776" v="30378" actId="478"/>
          <ac:spMkLst>
            <pc:docMk/>
            <pc:sldMk cId="3542605904" sldId="519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5:24:43.382" v="30379" actId="478"/>
          <ac:spMkLst>
            <pc:docMk/>
            <pc:sldMk cId="3542605904" sldId="519"/>
            <ac:spMk id="4" creationId="{F6D4DB04-EDFA-E40F-AD1C-A30D9488A946}"/>
          </ac:spMkLst>
        </pc:spChg>
        <pc:spChg chg="add mod">
          <ac:chgData name="Matthieu De Mari" userId="dfb708c9-d8dc-439f-9a3b-c772bf4a311c" providerId="ADAL" clId="{0C574F24-0842-4510-AB61-4E12E986D5CF}" dt="2023-01-25T05:24:48.736" v="30382"/>
          <ac:spMkLst>
            <pc:docMk/>
            <pc:sldMk cId="3542605904" sldId="519"/>
            <ac:spMk id="6" creationId="{71E37038-764C-E08B-C9DF-A2C602A7512C}"/>
          </ac:spMkLst>
        </pc:spChg>
        <pc:picChg chg="add mod">
          <ac:chgData name="Matthieu De Mari" userId="dfb708c9-d8dc-439f-9a3b-c772bf4a311c" providerId="ADAL" clId="{0C574F24-0842-4510-AB61-4E12E986D5CF}" dt="2023-01-25T05:24:54.226" v="30385" actId="1076"/>
          <ac:picMkLst>
            <pc:docMk/>
            <pc:sldMk cId="3542605904" sldId="519"/>
            <ac:picMk id="5" creationId="{8F4332CD-4029-25C5-BAAD-7B2AC3A2F2B5}"/>
          </ac:picMkLst>
        </pc:picChg>
      </pc:sldChg>
      <pc:sldChg chg="add del">
        <pc:chgData name="Matthieu De Mari" userId="dfb708c9-d8dc-439f-9a3b-c772bf4a311c" providerId="ADAL" clId="{0C574F24-0842-4510-AB61-4E12E986D5CF}" dt="2023-01-25T07:50:42.553" v="34933" actId="47"/>
        <pc:sldMkLst>
          <pc:docMk/>
          <pc:sldMk cId="3537601752" sldId="520"/>
        </pc:sldMkLst>
      </pc:sldChg>
      <pc:sldChg chg="addSp add mod">
        <pc:chgData name="Matthieu De Mari" userId="dfb708c9-d8dc-439f-9a3b-c772bf4a311c" providerId="ADAL" clId="{0C574F24-0842-4510-AB61-4E12E986D5CF}" dt="2023-01-24T18:49:08.514" v="22645" actId="22"/>
        <pc:sldMkLst>
          <pc:docMk/>
          <pc:sldMk cId="584692631" sldId="521"/>
        </pc:sldMkLst>
        <pc:picChg chg="add">
          <ac:chgData name="Matthieu De Mari" userId="dfb708c9-d8dc-439f-9a3b-c772bf4a311c" providerId="ADAL" clId="{0C574F24-0842-4510-AB61-4E12E986D5CF}" dt="2023-01-24T18:49:08.514" v="22645" actId="22"/>
          <ac:picMkLst>
            <pc:docMk/>
            <pc:sldMk cId="584692631" sldId="521"/>
            <ac:picMk id="6" creationId="{3BC4F682-033E-B20F-FF45-E910D6FD6442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4T18:56:34.329" v="22893" actId="20577"/>
        <pc:sldMkLst>
          <pc:docMk/>
          <pc:sldMk cId="3754516330" sldId="522"/>
        </pc:sldMkLst>
        <pc:spChg chg="mod">
          <ac:chgData name="Matthieu De Mari" userId="dfb708c9-d8dc-439f-9a3b-c772bf4a311c" providerId="ADAL" clId="{0C574F24-0842-4510-AB61-4E12E986D5CF}" dt="2023-01-24T18:49:34.797" v="22660" actId="20577"/>
          <ac:spMkLst>
            <pc:docMk/>
            <pc:sldMk cId="3754516330" sldId="522"/>
            <ac:spMk id="2" creationId="{52FD168C-A8B7-FBE2-0183-8C332FD8F550}"/>
          </ac:spMkLst>
        </pc:spChg>
        <pc:spChg chg="mod">
          <ac:chgData name="Matthieu De Mari" userId="dfb708c9-d8dc-439f-9a3b-c772bf4a311c" providerId="ADAL" clId="{0C574F24-0842-4510-AB61-4E12E986D5CF}" dt="2023-01-24T18:55:44.963" v="22873" actId="27636"/>
          <ac:spMkLst>
            <pc:docMk/>
            <pc:sldMk cId="3754516330" sldId="522"/>
            <ac:spMk id="3" creationId="{917B4F07-EB70-8BF3-73A3-76EFC1C5820B}"/>
          </ac:spMkLst>
        </pc:spChg>
        <pc:spChg chg="mod">
          <ac:chgData name="Matthieu De Mari" userId="dfb708c9-d8dc-439f-9a3b-c772bf4a311c" providerId="ADAL" clId="{0C574F24-0842-4510-AB61-4E12E986D5CF}" dt="2023-01-24T18:56:34.329" v="22893" actId="20577"/>
          <ac:spMkLst>
            <pc:docMk/>
            <pc:sldMk cId="3754516330" sldId="522"/>
            <ac:spMk id="4" creationId="{224B6C00-CDCA-7753-FD92-73BE0C88AE10}"/>
          </ac:spMkLst>
        </pc:spChg>
        <pc:spChg chg="add del mod">
          <ac:chgData name="Matthieu De Mari" userId="dfb708c9-d8dc-439f-9a3b-c772bf4a311c" providerId="ADAL" clId="{0C574F24-0842-4510-AB61-4E12E986D5CF}" dt="2023-01-24T18:51:15.980" v="22744" actId="478"/>
          <ac:spMkLst>
            <pc:docMk/>
            <pc:sldMk cId="3754516330" sldId="522"/>
            <ac:spMk id="5" creationId="{B7C4BE72-CFFF-34C6-03E6-07D9501256DF}"/>
          </ac:spMkLst>
        </pc:spChg>
        <pc:spChg chg="add del mod">
          <ac:chgData name="Matthieu De Mari" userId="dfb708c9-d8dc-439f-9a3b-c772bf4a311c" providerId="ADAL" clId="{0C574F24-0842-4510-AB61-4E12E986D5CF}" dt="2023-01-24T18:51:04.962" v="22742"/>
          <ac:spMkLst>
            <pc:docMk/>
            <pc:sldMk cId="3754516330" sldId="522"/>
            <ac:spMk id="6" creationId="{C7A45A7D-616D-7A1F-F6F7-215BEE88609F}"/>
          </ac:spMkLst>
        </pc:spChg>
        <pc:spChg chg="add del">
          <ac:chgData name="Matthieu De Mari" userId="dfb708c9-d8dc-439f-9a3b-c772bf4a311c" providerId="ADAL" clId="{0C574F24-0842-4510-AB61-4E12E986D5CF}" dt="2023-01-24T18:52:23.503" v="22801"/>
          <ac:spMkLst>
            <pc:docMk/>
            <pc:sldMk cId="3754516330" sldId="522"/>
            <ac:spMk id="7" creationId="{FB56B228-5F04-AD29-09DB-7D661D98CFF8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4T19:05:56.919" v="23048" actId="21"/>
        <pc:sldMkLst>
          <pc:docMk/>
          <pc:sldMk cId="2978828430" sldId="523"/>
        </pc:sldMkLst>
        <pc:picChg chg="add del">
          <ac:chgData name="Matthieu De Mari" userId="dfb708c9-d8dc-439f-9a3b-c772bf4a311c" providerId="ADAL" clId="{0C574F24-0842-4510-AB61-4E12E986D5CF}" dt="2023-01-24T18:57:14.064" v="22896" actId="478"/>
          <ac:picMkLst>
            <pc:docMk/>
            <pc:sldMk cId="2978828430" sldId="523"/>
            <ac:picMk id="6" creationId="{6DCC68F5-BE53-3AE2-B932-3AAD0992F3A3}"/>
          </ac:picMkLst>
        </pc:picChg>
        <pc:picChg chg="add">
          <ac:chgData name="Matthieu De Mari" userId="dfb708c9-d8dc-439f-9a3b-c772bf4a311c" providerId="ADAL" clId="{0C574F24-0842-4510-AB61-4E12E986D5CF}" dt="2023-01-24T18:57:23.214" v="22897" actId="22"/>
          <ac:picMkLst>
            <pc:docMk/>
            <pc:sldMk cId="2978828430" sldId="523"/>
            <ac:picMk id="8" creationId="{DD36D8E9-EC44-BBB5-12EC-8C34D43F16E5}"/>
          </ac:picMkLst>
        </pc:picChg>
        <pc:picChg chg="add del mod">
          <ac:chgData name="Matthieu De Mari" userId="dfb708c9-d8dc-439f-9a3b-c772bf4a311c" providerId="ADAL" clId="{0C574F24-0842-4510-AB61-4E12E986D5CF}" dt="2023-01-24T19:05:56.919" v="23048" actId="21"/>
          <ac:picMkLst>
            <pc:docMk/>
            <pc:sldMk cId="2978828430" sldId="523"/>
            <ac:picMk id="10" creationId="{1D741D2A-4C5F-B976-B31C-34EA7FC27E13}"/>
          </ac:picMkLst>
        </pc:picChg>
      </pc:sldChg>
      <pc:sldChg chg="addSp delSp modSp add mod ord modClrScheme chgLayout">
        <pc:chgData name="Matthieu De Mari" userId="dfb708c9-d8dc-439f-9a3b-c772bf4a311c" providerId="ADAL" clId="{0C574F24-0842-4510-AB61-4E12E986D5CF}" dt="2023-01-25T01:06:37.300" v="25289" actId="20577"/>
        <pc:sldMkLst>
          <pc:docMk/>
          <pc:sldMk cId="4292607168" sldId="524"/>
        </pc:sldMkLst>
        <pc:spChg chg="mod ord">
          <ac:chgData name="Matthieu De Mari" userId="dfb708c9-d8dc-439f-9a3b-c772bf4a311c" providerId="ADAL" clId="{0C574F24-0842-4510-AB61-4E12E986D5CF}" dt="2023-01-24T18:58:43.629" v="22908" actId="700"/>
          <ac:spMkLst>
            <pc:docMk/>
            <pc:sldMk cId="4292607168" sldId="524"/>
            <ac:spMk id="2" creationId="{52FD168C-A8B7-FBE2-0183-8C332FD8F550}"/>
          </ac:spMkLst>
        </pc:spChg>
        <pc:spChg chg="mod ord">
          <ac:chgData name="Matthieu De Mari" userId="dfb708c9-d8dc-439f-9a3b-c772bf4a311c" providerId="ADAL" clId="{0C574F24-0842-4510-AB61-4E12E986D5CF}" dt="2023-01-25T01:06:37.300" v="25289" actId="20577"/>
          <ac:spMkLst>
            <pc:docMk/>
            <pc:sldMk cId="4292607168" sldId="524"/>
            <ac:spMk id="3" creationId="{917B4F07-EB70-8BF3-73A3-76EFC1C5820B}"/>
          </ac:spMkLst>
        </pc:spChg>
        <pc:spChg chg="del mod ord">
          <ac:chgData name="Matthieu De Mari" userId="dfb708c9-d8dc-439f-9a3b-c772bf4a311c" providerId="ADAL" clId="{0C574F24-0842-4510-AB61-4E12E986D5CF}" dt="2023-01-24T18:58:48.641" v="22909" actId="478"/>
          <ac:spMkLst>
            <pc:docMk/>
            <pc:sldMk cId="4292607168" sldId="524"/>
            <ac:spMk id="4" creationId="{224B6C00-CDCA-7753-FD92-73BE0C88AE10}"/>
          </ac:spMkLst>
        </pc:spChg>
        <pc:spChg chg="add del">
          <ac:chgData name="Matthieu De Mari" userId="dfb708c9-d8dc-439f-9a3b-c772bf4a311c" providerId="ADAL" clId="{0C574F24-0842-4510-AB61-4E12E986D5CF}" dt="2023-01-24T18:57:53.573" v="22902"/>
          <ac:spMkLst>
            <pc:docMk/>
            <pc:sldMk cId="4292607168" sldId="524"/>
            <ac:spMk id="5" creationId="{A59F530A-8D39-0022-1489-FCD832C25582}"/>
          </ac:spMkLst>
        </pc:spChg>
        <pc:spChg chg="add del">
          <ac:chgData name="Matthieu De Mari" userId="dfb708c9-d8dc-439f-9a3b-c772bf4a311c" providerId="ADAL" clId="{0C574F24-0842-4510-AB61-4E12E986D5CF}" dt="2023-01-24T18:58:52.398" v="22911"/>
          <ac:spMkLst>
            <pc:docMk/>
            <pc:sldMk cId="4292607168" sldId="524"/>
            <ac:spMk id="6" creationId="{2EDB23A9-A687-44C6-9082-8FA7DC003CD4}"/>
          </ac:spMkLst>
        </pc:spChg>
      </pc:sldChg>
      <pc:sldChg chg="modSp add mod">
        <pc:chgData name="Matthieu De Mari" userId="dfb708c9-d8dc-439f-9a3b-c772bf4a311c" providerId="ADAL" clId="{0C574F24-0842-4510-AB61-4E12E986D5CF}" dt="2023-01-25T01:06:43.028" v="25290"/>
        <pc:sldMkLst>
          <pc:docMk/>
          <pc:sldMk cId="3319067538" sldId="525"/>
        </pc:sldMkLst>
        <pc:spChg chg="mod">
          <ac:chgData name="Matthieu De Mari" userId="dfb708c9-d8dc-439f-9a3b-c772bf4a311c" providerId="ADAL" clId="{0C574F24-0842-4510-AB61-4E12E986D5CF}" dt="2023-01-25T01:06:43.028" v="25290"/>
          <ac:spMkLst>
            <pc:docMk/>
            <pc:sldMk cId="3319067538" sldId="525"/>
            <ac:spMk id="3" creationId="{917B4F07-EB70-8BF3-73A3-76EFC1C5820B}"/>
          </ac:spMkLst>
        </pc:spChg>
      </pc:sldChg>
      <pc:sldChg chg="addSp add mod">
        <pc:chgData name="Matthieu De Mari" userId="dfb708c9-d8dc-439f-9a3b-c772bf4a311c" providerId="ADAL" clId="{0C574F24-0842-4510-AB61-4E12E986D5CF}" dt="2023-01-24T19:04:43.318" v="23016" actId="22"/>
        <pc:sldMkLst>
          <pc:docMk/>
          <pc:sldMk cId="1164017902" sldId="526"/>
        </pc:sldMkLst>
        <pc:picChg chg="add">
          <ac:chgData name="Matthieu De Mari" userId="dfb708c9-d8dc-439f-9a3b-c772bf4a311c" providerId="ADAL" clId="{0C574F24-0842-4510-AB61-4E12E986D5CF}" dt="2023-01-24T19:04:43.318" v="23016" actId="22"/>
          <ac:picMkLst>
            <pc:docMk/>
            <pc:sldMk cId="1164017902" sldId="526"/>
            <ac:picMk id="5" creationId="{FB6ECADF-0069-4F17-45C7-E8B70909DE67}"/>
          </ac:picMkLst>
        </pc:picChg>
      </pc:sldChg>
      <pc:sldChg chg="addSp delSp modSp new mod ord modClrScheme chgLayout">
        <pc:chgData name="Matthieu De Mari" userId="dfb708c9-d8dc-439f-9a3b-c772bf4a311c" providerId="ADAL" clId="{0C574F24-0842-4510-AB61-4E12E986D5CF}" dt="2023-01-24T19:17:04.028" v="23235" actId="20577"/>
        <pc:sldMkLst>
          <pc:docMk/>
          <pc:sldMk cId="3692904375" sldId="527"/>
        </pc:sldMkLst>
        <pc:spChg chg="mod ord">
          <ac:chgData name="Matthieu De Mari" userId="dfb708c9-d8dc-439f-9a3b-c772bf4a311c" providerId="ADAL" clId="{0C574F24-0842-4510-AB61-4E12E986D5CF}" dt="2023-01-24T19:09:10.037" v="23162" actId="700"/>
          <ac:spMkLst>
            <pc:docMk/>
            <pc:sldMk cId="3692904375" sldId="527"/>
            <ac:spMk id="2" creationId="{C6B675BF-18E0-B2E0-1950-BC4CC14926B8}"/>
          </ac:spMkLst>
        </pc:spChg>
        <pc:spChg chg="del mod ord">
          <ac:chgData name="Matthieu De Mari" userId="dfb708c9-d8dc-439f-9a3b-c772bf4a311c" providerId="ADAL" clId="{0C574F24-0842-4510-AB61-4E12E986D5CF}" dt="2023-01-24T19:05:13.792" v="23043" actId="700"/>
          <ac:spMkLst>
            <pc:docMk/>
            <pc:sldMk cId="3692904375" sldId="527"/>
            <ac:spMk id="3" creationId="{41FB04C0-6175-FDD2-0465-3BAA552D2E31}"/>
          </ac:spMkLst>
        </pc:spChg>
        <pc:spChg chg="del">
          <ac:chgData name="Matthieu De Mari" userId="dfb708c9-d8dc-439f-9a3b-c772bf4a311c" providerId="ADAL" clId="{0C574F24-0842-4510-AB61-4E12E986D5CF}" dt="2023-01-24T19:05:13.792" v="23043" actId="700"/>
          <ac:spMkLst>
            <pc:docMk/>
            <pc:sldMk cId="3692904375" sldId="527"/>
            <ac:spMk id="4" creationId="{E56C03AA-5CE4-2305-BA9B-F3EAF67542B7}"/>
          </ac:spMkLst>
        </pc:spChg>
        <pc:spChg chg="add mod ord">
          <ac:chgData name="Matthieu De Mari" userId="dfb708c9-d8dc-439f-9a3b-c772bf4a311c" providerId="ADAL" clId="{0C574F24-0842-4510-AB61-4E12E986D5CF}" dt="2023-01-24T19:17:04.028" v="23235" actId="20577"/>
          <ac:spMkLst>
            <pc:docMk/>
            <pc:sldMk cId="3692904375" sldId="527"/>
            <ac:spMk id="5" creationId="{C1F51DE3-B943-E325-81E1-3500067990A2}"/>
          </ac:spMkLst>
        </pc:spChg>
        <pc:spChg chg="add del mod ord">
          <ac:chgData name="Matthieu De Mari" userId="dfb708c9-d8dc-439f-9a3b-c772bf4a311c" providerId="ADAL" clId="{0C574F24-0842-4510-AB61-4E12E986D5CF}" dt="2023-01-24T19:09:10.037" v="23162" actId="700"/>
          <ac:spMkLst>
            <pc:docMk/>
            <pc:sldMk cId="3692904375" sldId="527"/>
            <ac:spMk id="6" creationId="{83ED4E15-DFE5-0489-AD57-D357D17B5C53}"/>
          </ac:spMkLst>
        </pc:spChg>
        <pc:picChg chg="add mod modCrop">
          <ac:chgData name="Matthieu De Mari" userId="dfb708c9-d8dc-439f-9a3b-c772bf4a311c" providerId="ADAL" clId="{0C574F24-0842-4510-AB61-4E12E986D5CF}" dt="2023-01-24T19:11:07.306" v="23182" actId="1076"/>
          <ac:picMkLst>
            <pc:docMk/>
            <pc:sldMk cId="3692904375" sldId="527"/>
            <ac:picMk id="8" creationId="{462D9BE8-32F5-DE08-00E2-03EC767B828E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4T19:07:26.070" v="23087" actId="20577"/>
        <pc:sldMkLst>
          <pc:docMk/>
          <pc:sldMk cId="3778560088" sldId="528"/>
        </pc:sldMkLst>
        <pc:spChg chg="del">
          <ac:chgData name="Matthieu De Mari" userId="dfb708c9-d8dc-439f-9a3b-c772bf4a311c" providerId="ADAL" clId="{0C574F24-0842-4510-AB61-4E12E986D5CF}" dt="2023-01-24T19:06:04.525" v="23050" actId="478"/>
          <ac:spMkLst>
            <pc:docMk/>
            <pc:sldMk cId="3778560088" sldId="528"/>
            <ac:spMk id="2" creationId="{123E7399-B308-6F79-30AD-3E92A09206DF}"/>
          </ac:spMkLst>
        </pc:spChg>
        <pc:spChg chg="del">
          <ac:chgData name="Matthieu De Mari" userId="dfb708c9-d8dc-439f-9a3b-c772bf4a311c" providerId="ADAL" clId="{0C574F24-0842-4510-AB61-4E12E986D5CF}" dt="2023-01-24T19:06:05.723" v="23051" actId="478"/>
          <ac:spMkLst>
            <pc:docMk/>
            <pc:sldMk cId="3778560088" sldId="528"/>
            <ac:spMk id="3" creationId="{3DF30AB2-F6B1-7630-DA4C-DBF9BE982F44}"/>
          </ac:spMkLst>
        </pc:spChg>
        <pc:spChg chg="del">
          <ac:chgData name="Matthieu De Mari" userId="dfb708c9-d8dc-439f-9a3b-c772bf4a311c" providerId="ADAL" clId="{0C574F24-0842-4510-AB61-4E12E986D5CF}" dt="2023-01-24T19:06:06.603" v="23052" actId="478"/>
          <ac:spMkLst>
            <pc:docMk/>
            <pc:sldMk cId="3778560088" sldId="528"/>
            <ac:spMk id="4" creationId="{37A8F131-D060-8B6B-1C05-27286994BEE6}"/>
          </ac:spMkLst>
        </pc:spChg>
        <pc:spChg chg="add del mod">
          <ac:chgData name="Matthieu De Mari" userId="dfb708c9-d8dc-439f-9a3b-c772bf4a311c" providerId="ADAL" clId="{0C574F24-0842-4510-AB61-4E12E986D5CF}" dt="2023-01-24T19:06:17.384" v="23056"/>
          <ac:spMkLst>
            <pc:docMk/>
            <pc:sldMk cId="3778560088" sldId="528"/>
            <ac:spMk id="6" creationId="{1D027F95-E97F-1F07-64F2-7742D2F4EB07}"/>
          </ac:spMkLst>
        </pc:spChg>
        <pc:spChg chg="add mod ord">
          <ac:chgData name="Matthieu De Mari" userId="dfb708c9-d8dc-439f-9a3b-c772bf4a311c" providerId="ADAL" clId="{0C574F24-0842-4510-AB61-4E12E986D5CF}" dt="2023-01-24T19:07:05.090" v="23071" actId="27636"/>
          <ac:spMkLst>
            <pc:docMk/>
            <pc:sldMk cId="3778560088" sldId="528"/>
            <ac:spMk id="7" creationId="{39F00384-78D5-1AE0-B237-9ABAFA9360EB}"/>
          </ac:spMkLst>
        </pc:spChg>
        <pc:spChg chg="add mod ord">
          <ac:chgData name="Matthieu De Mari" userId="dfb708c9-d8dc-439f-9a3b-c772bf4a311c" providerId="ADAL" clId="{0C574F24-0842-4510-AB61-4E12E986D5CF}" dt="2023-01-24T19:07:26.070" v="23087" actId="20577"/>
          <ac:spMkLst>
            <pc:docMk/>
            <pc:sldMk cId="3778560088" sldId="528"/>
            <ac:spMk id="8" creationId="{F3C4DE6B-4A9F-D64A-C223-8B019D32EB21}"/>
          </ac:spMkLst>
        </pc:spChg>
        <pc:spChg chg="add del mod ord">
          <ac:chgData name="Matthieu De Mari" userId="dfb708c9-d8dc-439f-9a3b-c772bf4a311c" providerId="ADAL" clId="{0C574F24-0842-4510-AB61-4E12E986D5CF}" dt="2023-01-24T19:07:01.435" v="23067"/>
          <ac:spMkLst>
            <pc:docMk/>
            <pc:sldMk cId="3778560088" sldId="528"/>
            <ac:spMk id="9" creationId="{61566626-97E8-3F53-54A9-CCF4C11E3F39}"/>
          </ac:spMkLst>
        </pc:spChg>
        <pc:spChg chg="add mod">
          <ac:chgData name="Matthieu De Mari" userId="dfb708c9-d8dc-439f-9a3b-c772bf4a311c" providerId="ADAL" clId="{0C574F24-0842-4510-AB61-4E12E986D5CF}" dt="2023-01-24T19:07:19.385" v="23079" actId="20577"/>
          <ac:spMkLst>
            <pc:docMk/>
            <pc:sldMk cId="3778560088" sldId="528"/>
            <ac:spMk id="10" creationId="{3BA0C3D1-A680-1DB7-4CCD-05880333B6A9}"/>
          </ac:spMkLst>
        </pc:spChg>
        <pc:picChg chg="add mod">
          <ac:chgData name="Matthieu De Mari" userId="dfb708c9-d8dc-439f-9a3b-c772bf4a311c" providerId="ADAL" clId="{0C574F24-0842-4510-AB61-4E12E986D5CF}" dt="2023-01-24T19:06:46.683" v="23064" actId="1076"/>
          <ac:picMkLst>
            <pc:docMk/>
            <pc:sldMk cId="3778560088" sldId="528"/>
            <ac:picMk id="5" creationId="{C2F34AEC-3EA6-219D-81A7-B9BD2E7E11BC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4T19:17:51.315" v="23238" actId="22"/>
        <pc:sldMkLst>
          <pc:docMk/>
          <pc:sldMk cId="6782498" sldId="529"/>
        </pc:sldMkLst>
        <pc:picChg chg="add">
          <ac:chgData name="Matthieu De Mari" userId="dfb708c9-d8dc-439f-9a3b-c772bf4a311c" providerId="ADAL" clId="{0C574F24-0842-4510-AB61-4E12E986D5CF}" dt="2023-01-24T19:17:51.315" v="23238" actId="22"/>
          <ac:picMkLst>
            <pc:docMk/>
            <pc:sldMk cId="6782498" sldId="529"/>
            <ac:picMk id="3" creationId="{582AB20D-0335-B6C3-3E8A-E1852D3E4F6B}"/>
          </ac:picMkLst>
        </pc:picChg>
        <pc:picChg chg="del">
          <ac:chgData name="Matthieu De Mari" userId="dfb708c9-d8dc-439f-9a3b-c772bf4a311c" providerId="ADAL" clId="{0C574F24-0842-4510-AB61-4E12E986D5CF}" dt="2023-01-24T19:17:50.904" v="23237" actId="478"/>
          <ac:picMkLst>
            <pc:docMk/>
            <pc:sldMk cId="6782498" sldId="529"/>
            <ac:picMk id="6" creationId="{5A518E48-BC81-EFDD-B44D-EDB8E1C22C60}"/>
          </ac:picMkLst>
        </pc:picChg>
      </pc:sldChg>
      <pc:sldChg chg="modSp new mod">
        <pc:chgData name="Matthieu De Mari" userId="dfb708c9-d8dc-439f-9a3b-c772bf4a311c" providerId="ADAL" clId="{0C574F24-0842-4510-AB61-4E12E986D5CF}" dt="2023-01-25T00:52:44.798" v="24460"/>
        <pc:sldMkLst>
          <pc:docMk/>
          <pc:sldMk cId="4186882371" sldId="530"/>
        </pc:sldMkLst>
        <pc:spChg chg="mod">
          <ac:chgData name="Matthieu De Mari" userId="dfb708c9-d8dc-439f-9a3b-c772bf4a311c" providerId="ADAL" clId="{0C574F24-0842-4510-AB61-4E12E986D5CF}" dt="2023-01-25T00:35:10.128" v="23312" actId="20577"/>
          <ac:spMkLst>
            <pc:docMk/>
            <pc:sldMk cId="4186882371" sldId="530"/>
            <ac:spMk id="2" creationId="{D1111D84-49CF-5C63-413C-4F8FC4B27F8A}"/>
          </ac:spMkLst>
        </pc:spChg>
        <pc:spChg chg="mod">
          <ac:chgData name="Matthieu De Mari" userId="dfb708c9-d8dc-439f-9a3b-c772bf4a311c" providerId="ADAL" clId="{0C574F24-0842-4510-AB61-4E12E986D5CF}" dt="2023-01-25T00:52:30.566" v="24456" actId="20577"/>
          <ac:spMkLst>
            <pc:docMk/>
            <pc:sldMk cId="4186882371" sldId="530"/>
            <ac:spMk id="3" creationId="{F8B913BE-9D0F-C6F5-D2AA-F7829400A0CA}"/>
          </ac:spMkLst>
        </pc:spChg>
        <pc:spChg chg="mod">
          <ac:chgData name="Matthieu De Mari" userId="dfb708c9-d8dc-439f-9a3b-c772bf4a311c" providerId="ADAL" clId="{0C574F24-0842-4510-AB61-4E12E986D5CF}" dt="2023-01-25T00:52:44.798" v="24460"/>
          <ac:spMkLst>
            <pc:docMk/>
            <pc:sldMk cId="4186882371" sldId="530"/>
            <ac:spMk id="4" creationId="{4CF294D0-D63F-64BD-C8CA-F086C4E339BC}"/>
          </ac:spMkLst>
        </pc:spChg>
      </pc:sldChg>
      <pc:sldChg chg="modSp add mod">
        <pc:chgData name="Matthieu De Mari" userId="dfb708c9-d8dc-439f-9a3b-c772bf4a311c" providerId="ADAL" clId="{0C574F24-0842-4510-AB61-4E12E986D5CF}" dt="2023-01-25T00:53:19.667" v="24488"/>
        <pc:sldMkLst>
          <pc:docMk/>
          <pc:sldMk cId="2928774359" sldId="531"/>
        </pc:sldMkLst>
        <pc:spChg chg="mod">
          <ac:chgData name="Matthieu De Mari" userId="dfb708c9-d8dc-439f-9a3b-c772bf4a311c" providerId="ADAL" clId="{0C574F24-0842-4510-AB61-4E12E986D5CF}" dt="2023-01-25T00:53:00.592" v="24473" actId="27636"/>
          <ac:spMkLst>
            <pc:docMk/>
            <pc:sldMk cId="2928774359" sldId="531"/>
            <ac:spMk id="3" creationId="{F8B913BE-9D0F-C6F5-D2AA-F7829400A0CA}"/>
          </ac:spMkLst>
        </pc:spChg>
        <pc:spChg chg="mod">
          <ac:chgData name="Matthieu De Mari" userId="dfb708c9-d8dc-439f-9a3b-c772bf4a311c" providerId="ADAL" clId="{0C574F24-0842-4510-AB61-4E12E986D5CF}" dt="2023-01-25T00:53:19.667" v="24488"/>
          <ac:spMkLst>
            <pc:docMk/>
            <pc:sldMk cId="2928774359" sldId="531"/>
            <ac:spMk id="4" creationId="{4CF294D0-D63F-64BD-C8CA-F086C4E339BC}"/>
          </ac:spMkLst>
        </pc:spChg>
      </pc:sldChg>
      <pc:sldChg chg="delSp modSp add mod modClrScheme chgLayout">
        <pc:chgData name="Matthieu De Mari" userId="dfb708c9-d8dc-439f-9a3b-c772bf4a311c" providerId="ADAL" clId="{0C574F24-0842-4510-AB61-4E12E986D5CF}" dt="2023-01-25T05:02:19.122" v="28924" actId="114"/>
        <pc:sldMkLst>
          <pc:docMk/>
          <pc:sldMk cId="1791705232" sldId="532"/>
        </pc:sldMkLst>
        <pc:spChg chg="mod ord">
          <ac:chgData name="Matthieu De Mari" userId="dfb708c9-d8dc-439f-9a3b-c772bf4a311c" providerId="ADAL" clId="{0C574F24-0842-4510-AB61-4E12E986D5CF}" dt="2023-01-25T00:47:10.483" v="23948" actId="700"/>
          <ac:spMkLst>
            <pc:docMk/>
            <pc:sldMk cId="1791705232" sldId="532"/>
            <ac:spMk id="2" creationId="{D1111D84-49CF-5C63-413C-4F8FC4B27F8A}"/>
          </ac:spMkLst>
        </pc:spChg>
        <pc:spChg chg="mod ord">
          <ac:chgData name="Matthieu De Mari" userId="dfb708c9-d8dc-439f-9a3b-c772bf4a311c" providerId="ADAL" clId="{0C574F24-0842-4510-AB61-4E12E986D5CF}" dt="2023-01-25T05:02:19.122" v="28924" actId="114"/>
          <ac:spMkLst>
            <pc:docMk/>
            <pc:sldMk cId="1791705232" sldId="532"/>
            <ac:spMk id="3" creationId="{F8B913BE-9D0F-C6F5-D2AA-F7829400A0CA}"/>
          </ac:spMkLst>
        </pc:spChg>
        <pc:spChg chg="del mod ord">
          <ac:chgData name="Matthieu De Mari" userId="dfb708c9-d8dc-439f-9a3b-c772bf4a311c" providerId="ADAL" clId="{0C574F24-0842-4510-AB61-4E12E986D5CF}" dt="2023-01-25T00:47:13.213" v="23949" actId="478"/>
          <ac:spMkLst>
            <pc:docMk/>
            <pc:sldMk cId="1791705232" sldId="532"/>
            <ac:spMk id="4" creationId="{4CF294D0-D63F-64BD-C8CA-F086C4E339BC}"/>
          </ac:spMkLst>
        </pc:spChg>
      </pc:sldChg>
      <pc:sldChg chg="modSp add mod">
        <pc:chgData name="Matthieu De Mari" userId="dfb708c9-d8dc-439f-9a3b-c772bf4a311c" providerId="ADAL" clId="{0C574F24-0842-4510-AB61-4E12E986D5CF}" dt="2023-01-25T00:55:10.663" v="24527" actId="113"/>
        <pc:sldMkLst>
          <pc:docMk/>
          <pc:sldMk cId="2153130604" sldId="533"/>
        </pc:sldMkLst>
        <pc:spChg chg="mod">
          <ac:chgData name="Matthieu De Mari" userId="dfb708c9-d8dc-439f-9a3b-c772bf4a311c" providerId="ADAL" clId="{0C574F24-0842-4510-AB61-4E12E986D5CF}" dt="2023-01-25T00:55:10.663" v="24527" actId="113"/>
          <ac:spMkLst>
            <pc:docMk/>
            <pc:sldMk cId="2153130604" sldId="533"/>
            <ac:spMk id="3" creationId="{F8B913BE-9D0F-C6F5-D2AA-F7829400A0CA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05:00.923" v="25184" actId="20577"/>
        <pc:sldMkLst>
          <pc:docMk/>
          <pc:sldMk cId="434677060" sldId="534"/>
        </pc:sldMkLst>
        <pc:spChg chg="mod ord">
          <ac:chgData name="Matthieu De Mari" userId="dfb708c9-d8dc-439f-9a3b-c772bf4a311c" providerId="ADAL" clId="{0C574F24-0842-4510-AB61-4E12E986D5CF}" dt="2023-01-25T01:00:04.292" v="24650" actId="700"/>
          <ac:spMkLst>
            <pc:docMk/>
            <pc:sldMk cId="434677060" sldId="534"/>
            <ac:spMk id="2" creationId="{CA62C214-EC19-770C-7653-ED041921B2C8}"/>
          </ac:spMkLst>
        </pc:spChg>
        <pc:spChg chg="del mod ord">
          <ac:chgData name="Matthieu De Mari" userId="dfb708c9-d8dc-439f-9a3b-c772bf4a311c" providerId="ADAL" clId="{0C574F24-0842-4510-AB61-4E12E986D5CF}" dt="2023-01-25T01:00:04.292" v="24650" actId="700"/>
          <ac:spMkLst>
            <pc:docMk/>
            <pc:sldMk cId="434677060" sldId="534"/>
            <ac:spMk id="3" creationId="{AB63A33E-2513-4948-EDBF-F60AA3B8A3A3}"/>
          </ac:spMkLst>
        </pc:spChg>
        <pc:spChg chg="add mod ord">
          <ac:chgData name="Matthieu De Mari" userId="dfb708c9-d8dc-439f-9a3b-c772bf4a311c" providerId="ADAL" clId="{0C574F24-0842-4510-AB61-4E12E986D5CF}" dt="2023-01-25T01:04:56.593" v="25179" actId="27636"/>
          <ac:spMkLst>
            <pc:docMk/>
            <pc:sldMk cId="434677060" sldId="534"/>
            <ac:spMk id="4" creationId="{657F3A6F-958B-7334-0196-4CE158CF83B0}"/>
          </ac:spMkLst>
        </pc:spChg>
        <pc:spChg chg="add mod ord">
          <ac:chgData name="Matthieu De Mari" userId="dfb708c9-d8dc-439f-9a3b-c772bf4a311c" providerId="ADAL" clId="{0C574F24-0842-4510-AB61-4E12E986D5CF}" dt="2023-01-25T01:05:00.923" v="25184" actId="20577"/>
          <ac:spMkLst>
            <pc:docMk/>
            <pc:sldMk cId="434677060" sldId="534"/>
            <ac:spMk id="5" creationId="{6D84BCCB-A835-F94C-CAC7-2175BFC0AEB5}"/>
          </ac:spMkLst>
        </pc:spChg>
      </pc:sldChg>
      <pc:sldChg chg="addSp modSp new mod">
        <pc:chgData name="Matthieu De Mari" userId="dfb708c9-d8dc-439f-9a3b-c772bf4a311c" providerId="ADAL" clId="{0C574F24-0842-4510-AB61-4E12E986D5CF}" dt="2023-01-25T01:13:45.576" v="25457" actId="14100"/>
        <pc:sldMkLst>
          <pc:docMk/>
          <pc:sldMk cId="3324878099" sldId="535"/>
        </pc:sldMkLst>
        <pc:spChg chg="mod">
          <ac:chgData name="Matthieu De Mari" userId="dfb708c9-d8dc-439f-9a3b-c772bf4a311c" providerId="ADAL" clId="{0C574F24-0842-4510-AB61-4E12E986D5CF}" dt="2023-01-25T01:12:00.817" v="25328" actId="20577"/>
          <ac:spMkLst>
            <pc:docMk/>
            <pc:sldMk cId="3324878099" sldId="535"/>
            <ac:spMk id="2" creationId="{FA9B43E8-C8C4-F8C3-1E75-4519A4290B07}"/>
          </ac:spMkLst>
        </pc:spChg>
        <pc:spChg chg="mod">
          <ac:chgData name="Matthieu De Mari" userId="dfb708c9-d8dc-439f-9a3b-c772bf4a311c" providerId="ADAL" clId="{0C574F24-0842-4510-AB61-4E12E986D5CF}" dt="2023-01-25T01:12:59.103" v="25407" actId="27636"/>
          <ac:spMkLst>
            <pc:docMk/>
            <pc:sldMk cId="3324878099" sldId="535"/>
            <ac:spMk id="3" creationId="{B1D3FAE8-6053-E8B4-7FB0-067642DE26EA}"/>
          </ac:spMkLst>
        </pc:spChg>
        <pc:spChg chg="mod">
          <ac:chgData name="Matthieu De Mari" userId="dfb708c9-d8dc-439f-9a3b-c772bf4a311c" providerId="ADAL" clId="{0C574F24-0842-4510-AB61-4E12E986D5CF}" dt="2023-01-25T01:13:14.238" v="25453" actId="20577"/>
          <ac:spMkLst>
            <pc:docMk/>
            <pc:sldMk cId="3324878099" sldId="535"/>
            <ac:spMk id="4" creationId="{40324566-E487-2B5B-FECF-1378D31B1169}"/>
          </ac:spMkLst>
        </pc:spChg>
        <pc:picChg chg="add mod">
          <ac:chgData name="Matthieu De Mari" userId="dfb708c9-d8dc-439f-9a3b-c772bf4a311c" providerId="ADAL" clId="{0C574F24-0842-4510-AB61-4E12E986D5CF}" dt="2023-01-25T01:13:45.576" v="25457" actId="14100"/>
          <ac:picMkLst>
            <pc:docMk/>
            <pc:sldMk cId="3324878099" sldId="535"/>
            <ac:picMk id="6" creationId="{8637A199-484C-F8D7-4F43-7CDAD502052F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15:28.567" v="25744" actId="313"/>
        <pc:sldMkLst>
          <pc:docMk/>
          <pc:sldMk cId="1038226095" sldId="536"/>
        </pc:sldMkLst>
        <pc:spChg chg="mod">
          <ac:chgData name="Matthieu De Mari" userId="dfb708c9-d8dc-439f-9a3b-c772bf4a311c" providerId="ADAL" clId="{0C574F24-0842-4510-AB61-4E12E986D5CF}" dt="2023-01-25T01:15:28.567" v="25744" actId="313"/>
          <ac:spMkLst>
            <pc:docMk/>
            <pc:sldMk cId="1038226095" sldId="536"/>
            <ac:spMk id="4" creationId="{40324566-E487-2B5B-FECF-1378D31B1169}"/>
          </ac:spMkLst>
        </pc:spChg>
        <pc:picChg chg="del">
          <ac:chgData name="Matthieu De Mari" userId="dfb708c9-d8dc-439f-9a3b-c772bf4a311c" providerId="ADAL" clId="{0C574F24-0842-4510-AB61-4E12E986D5CF}" dt="2023-01-25T01:13:57.006" v="25459" actId="478"/>
          <ac:picMkLst>
            <pc:docMk/>
            <pc:sldMk cId="1038226095" sldId="536"/>
            <ac:picMk id="6" creationId="{8637A199-484C-F8D7-4F43-7CDAD502052F}"/>
          </ac:picMkLst>
        </pc:picChg>
        <pc:picChg chg="add mod">
          <ac:chgData name="Matthieu De Mari" userId="dfb708c9-d8dc-439f-9a3b-c772bf4a311c" providerId="ADAL" clId="{0C574F24-0842-4510-AB61-4E12E986D5CF}" dt="2023-01-25T01:15:09.939" v="25675" actId="1036"/>
          <ac:picMkLst>
            <pc:docMk/>
            <pc:sldMk cId="1038226095" sldId="536"/>
            <ac:picMk id="7" creationId="{99B96E18-05C3-8C71-06D4-804545AA8B80}"/>
          </ac:picMkLst>
        </pc:picChg>
      </pc:sldChg>
      <pc:sldChg chg="modSp new del mod">
        <pc:chgData name="Matthieu De Mari" userId="dfb708c9-d8dc-439f-9a3b-c772bf4a311c" providerId="ADAL" clId="{0C574F24-0842-4510-AB61-4E12E986D5CF}" dt="2023-01-25T01:24:10.906" v="26323" actId="47"/>
        <pc:sldMkLst>
          <pc:docMk/>
          <pc:sldMk cId="2137310885" sldId="537"/>
        </pc:sldMkLst>
        <pc:spChg chg="mod">
          <ac:chgData name="Matthieu De Mari" userId="dfb708c9-d8dc-439f-9a3b-c772bf4a311c" providerId="ADAL" clId="{0C574F24-0842-4510-AB61-4E12E986D5CF}" dt="2023-01-25T01:16:11.156" v="25790" actId="20577"/>
          <ac:spMkLst>
            <pc:docMk/>
            <pc:sldMk cId="2137310885" sldId="537"/>
            <ac:spMk id="2" creationId="{DC94049E-BB7F-3F3A-0B12-078E7FBE8919}"/>
          </ac:spMkLst>
        </pc:spChg>
        <pc:spChg chg="mod">
          <ac:chgData name="Matthieu De Mari" userId="dfb708c9-d8dc-439f-9a3b-c772bf4a311c" providerId="ADAL" clId="{0C574F24-0842-4510-AB61-4E12E986D5CF}" dt="2023-01-25T01:23:08.272" v="26303" actId="21"/>
          <ac:spMkLst>
            <pc:docMk/>
            <pc:sldMk cId="2137310885" sldId="537"/>
            <ac:spMk id="3" creationId="{546D2DE9-7096-79A2-190F-2A03A0ED8072}"/>
          </ac:spMkLst>
        </pc:spChg>
        <pc:spChg chg="mod">
          <ac:chgData name="Matthieu De Mari" userId="dfb708c9-d8dc-439f-9a3b-c772bf4a311c" providerId="ADAL" clId="{0C574F24-0842-4510-AB61-4E12E986D5CF}" dt="2023-01-25T01:23:17.429" v="26309" actId="27636"/>
          <ac:spMkLst>
            <pc:docMk/>
            <pc:sldMk cId="2137310885" sldId="537"/>
            <ac:spMk id="4" creationId="{C493B871-8697-50CC-250A-24B808241DA0}"/>
          </ac:spMkLst>
        </pc:spChg>
      </pc:sldChg>
      <pc:sldChg chg="modSp add mod">
        <pc:chgData name="Matthieu De Mari" userId="dfb708c9-d8dc-439f-9a3b-c772bf4a311c" providerId="ADAL" clId="{0C574F24-0842-4510-AB61-4E12E986D5CF}" dt="2023-01-25T01:24:30.404" v="26343" actId="113"/>
        <pc:sldMkLst>
          <pc:docMk/>
          <pc:sldMk cId="453944168" sldId="538"/>
        </pc:sldMkLst>
        <pc:spChg chg="mod">
          <ac:chgData name="Matthieu De Mari" userId="dfb708c9-d8dc-439f-9a3b-c772bf4a311c" providerId="ADAL" clId="{0C574F24-0842-4510-AB61-4E12E986D5CF}" dt="2023-01-25T01:24:24.927" v="26342" actId="20577"/>
          <ac:spMkLst>
            <pc:docMk/>
            <pc:sldMk cId="453944168" sldId="538"/>
            <ac:spMk id="3" creationId="{546D2DE9-7096-79A2-190F-2A03A0ED8072}"/>
          </ac:spMkLst>
        </pc:spChg>
        <pc:spChg chg="mod">
          <ac:chgData name="Matthieu De Mari" userId="dfb708c9-d8dc-439f-9a3b-c772bf4a311c" providerId="ADAL" clId="{0C574F24-0842-4510-AB61-4E12E986D5CF}" dt="2023-01-25T01:24:30.404" v="26343" actId="113"/>
          <ac:spMkLst>
            <pc:docMk/>
            <pc:sldMk cId="453944168" sldId="538"/>
            <ac:spMk id="4" creationId="{C493B871-8697-50CC-250A-24B808241DA0}"/>
          </ac:spMkLst>
        </pc:spChg>
      </pc:sldChg>
      <pc:sldChg chg="modSp add">
        <pc:chgData name="Matthieu De Mari" userId="dfb708c9-d8dc-439f-9a3b-c772bf4a311c" providerId="ADAL" clId="{0C574F24-0842-4510-AB61-4E12E986D5CF}" dt="2023-01-25T01:25:09.294" v="26356" actId="114"/>
        <pc:sldMkLst>
          <pc:docMk/>
          <pc:sldMk cId="545763732" sldId="539"/>
        </pc:sldMkLst>
        <pc:spChg chg="mod">
          <ac:chgData name="Matthieu De Mari" userId="dfb708c9-d8dc-439f-9a3b-c772bf4a311c" providerId="ADAL" clId="{0C574F24-0842-4510-AB61-4E12E986D5CF}" dt="2023-01-25T01:25:09.294" v="26356" actId="114"/>
          <ac:spMkLst>
            <pc:docMk/>
            <pc:sldMk cId="545763732" sldId="539"/>
            <ac:spMk id="3" creationId="{546D2DE9-7096-79A2-190F-2A03A0ED8072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27:54.045" v="26507" actId="1036"/>
        <pc:sldMkLst>
          <pc:docMk/>
          <pc:sldMk cId="3203638510" sldId="540"/>
        </pc:sldMkLst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2" creationId="{F070F427-B910-D328-F24A-1B87AAC21320}"/>
          </ac:spMkLst>
        </pc:spChg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3" creationId="{B505F9C4-45DA-6E3F-D2AF-00E80120A3FC}"/>
          </ac:spMkLst>
        </pc:spChg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4" creationId="{BE4E15DA-81EE-0304-BEEF-D94D2E13AE33}"/>
          </ac:spMkLst>
        </pc:spChg>
        <pc:spChg chg="add del mod">
          <ac:chgData name="Matthieu De Mari" userId="dfb708c9-d8dc-439f-9a3b-c772bf4a311c" providerId="ADAL" clId="{0C574F24-0842-4510-AB61-4E12E986D5CF}" dt="2023-01-25T01:27:36.899" v="26478" actId="478"/>
          <ac:spMkLst>
            <pc:docMk/>
            <pc:sldMk cId="3203638510" sldId="540"/>
            <ac:spMk id="7" creationId="{93036521-67FD-F1E0-CC0B-C60D8281ACD3}"/>
          </ac:spMkLst>
        </pc:spChg>
        <pc:spChg chg="add del mod ord">
          <ac:chgData name="Matthieu De Mari" userId="dfb708c9-d8dc-439f-9a3b-c772bf4a311c" providerId="ADAL" clId="{0C574F24-0842-4510-AB61-4E12E986D5CF}" dt="2023-01-25T01:27:35.449" v="26477" actId="478"/>
          <ac:spMkLst>
            <pc:docMk/>
            <pc:sldMk cId="3203638510" sldId="540"/>
            <ac:spMk id="8" creationId="{62741B72-881E-37DC-6695-DAA98761392F}"/>
          </ac:spMkLst>
        </pc:spChg>
        <pc:spChg chg="add mod ord">
          <ac:chgData name="Matthieu De Mari" userId="dfb708c9-d8dc-439f-9a3b-c772bf4a311c" providerId="ADAL" clId="{0C574F24-0842-4510-AB61-4E12E986D5CF}" dt="2023-01-25T01:27:48.883" v="26482" actId="5793"/>
          <ac:spMkLst>
            <pc:docMk/>
            <pc:sldMk cId="3203638510" sldId="540"/>
            <ac:spMk id="9" creationId="{A0E38244-EB1E-8A30-C5C5-0F231BA5FB45}"/>
          </ac:spMkLst>
        </pc:spChg>
        <pc:spChg chg="add del mod">
          <ac:chgData name="Matthieu De Mari" userId="dfb708c9-d8dc-439f-9a3b-c772bf4a311c" providerId="ADAL" clId="{0C574F24-0842-4510-AB61-4E12E986D5CF}" dt="2023-01-25T01:27:41.987" v="26479"/>
          <ac:spMkLst>
            <pc:docMk/>
            <pc:sldMk cId="3203638510" sldId="540"/>
            <ac:spMk id="10" creationId="{8206AC19-0791-E12B-FEFB-DD0F338BD441}"/>
          </ac:spMkLst>
        </pc:spChg>
        <pc:spChg chg="add mod">
          <ac:chgData name="Matthieu De Mari" userId="dfb708c9-d8dc-439f-9a3b-c772bf4a311c" providerId="ADAL" clId="{0C574F24-0842-4510-AB61-4E12E986D5CF}" dt="2023-01-25T01:27:44.622" v="26481" actId="20577"/>
          <ac:spMkLst>
            <pc:docMk/>
            <pc:sldMk cId="3203638510" sldId="540"/>
            <ac:spMk id="11" creationId="{A9FC289B-2D3B-1B18-DC78-0A0676C72725}"/>
          </ac:spMkLst>
        </pc:spChg>
        <pc:picChg chg="add mod">
          <ac:chgData name="Matthieu De Mari" userId="dfb708c9-d8dc-439f-9a3b-c772bf4a311c" providerId="ADAL" clId="{0C574F24-0842-4510-AB61-4E12E986D5CF}" dt="2023-01-25T01:27:54.045" v="26507" actId="1036"/>
          <ac:picMkLst>
            <pc:docMk/>
            <pc:sldMk cId="3203638510" sldId="540"/>
            <ac:picMk id="6" creationId="{0E748C61-EF21-6D5A-66A2-9B706C1F622D}"/>
          </ac:picMkLst>
        </pc:picChg>
      </pc:sldChg>
      <pc:sldChg chg="addSp delSp new mod">
        <pc:chgData name="Matthieu De Mari" userId="dfb708c9-d8dc-439f-9a3b-c772bf4a311c" providerId="ADAL" clId="{0C574F24-0842-4510-AB61-4E12E986D5CF}" dt="2023-01-25T01:27:18.023" v="26472" actId="22"/>
        <pc:sldMkLst>
          <pc:docMk/>
          <pc:sldMk cId="979270256" sldId="541"/>
        </pc:sldMkLst>
        <pc:spChg chg="del">
          <ac:chgData name="Matthieu De Mari" userId="dfb708c9-d8dc-439f-9a3b-c772bf4a311c" providerId="ADAL" clId="{0C574F24-0842-4510-AB61-4E12E986D5CF}" dt="2023-01-25T01:27:17.252" v="26471" actId="478"/>
          <ac:spMkLst>
            <pc:docMk/>
            <pc:sldMk cId="979270256" sldId="541"/>
            <ac:spMk id="2" creationId="{BBF31B15-064C-2D2E-74CE-09D7E9F50F6D}"/>
          </ac:spMkLst>
        </pc:spChg>
        <pc:spChg chg="del">
          <ac:chgData name="Matthieu De Mari" userId="dfb708c9-d8dc-439f-9a3b-c772bf4a311c" providerId="ADAL" clId="{0C574F24-0842-4510-AB61-4E12E986D5CF}" dt="2023-01-25T01:27:16.033" v="26470" actId="478"/>
          <ac:spMkLst>
            <pc:docMk/>
            <pc:sldMk cId="979270256" sldId="541"/>
            <ac:spMk id="3" creationId="{CBC0245B-4423-AC86-03ED-EDA535A45E33}"/>
          </ac:spMkLst>
        </pc:spChg>
        <pc:picChg chg="add">
          <ac:chgData name="Matthieu De Mari" userId="dfb708c9-d8dc-439f-9a3b-c772bf4a311c" providerId="ADAL" clId="{0C574F24-0842-4510-AB61-4E12E986D5CF}" dt="2023-01-25T01:27:18.023" v="26472" actId="22"/>
          <ac:picMkLst>
            <pc:docMk/>
            <pc:sldMk cId="979270256" sldId="541"/>
            <ac:picMk id="5" creationId="{73999043-9779-AAD9-684A-3CF7B1C0F070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1:38:43.631" v="27269"/>
        <pc:sldMkLst>
          <pc:docMk/>
          <pc:sldMk cId="3916751870" sldId="542"/>
        </pc:sldMkLst>
        <pc:spChg chg="del mod ord">
          <ac:chgData name="Matthieu De Mari" userId="dfb708c9-d8dc-439f-9a3b-c772bf4a311c" providerId="ADAL" clId="{0C574F24-0842-4510-AB61-4E12E986D5CF}" dt="2023-01-25T01:33:01.645" v="26941" actId="700"/>
          <ac:spMkLst>
            <pc:docMk/>
            <pc:sldMk cId="3916751870" sldId="542"/>
            <ac:spMk id="2" creationId="{9F6D9D89-F3C3-0296-EF71-71C664CA8B39}"/>
          </ac:spMkLst>
        </pc:spChg>
        <pc:spChg chg="del mod ord">
          <ac:chgData name="Matthieu De Mari" userId="dfb708c9-d8dc-439f-9a3b-c772bf4a311c" providerId="ADAL" clId="{0C574F24-0842-4510-AB61-4E12E986D5CF}" dt="2023-01-25T01:33:01.645" v="26941" actId="700"/>
          <ac:spMkLst>
            <pc:docMk/>
            <pc:sldMk cId="3916751870" sldId="542"/>
            <ac:spMk id="3" creationId="{A10A26E4-551D-4BF5-1AC6-CFD355DFBCBA}"/>
          </ac:spMkLst>
        </pc:spChg>
        <pc:spChg chg="add mod ord">
          <ac:chgData name="Matthieu De Mari" userId="dfb708c9-d8dc-439f-9a3b-c772bf4a311c" providerId="ADAL" clId="{0C574F24-0842-4510-AB61-4E12E986D5CF}" dt="2023-01-25T01:35:48.056" v="27131" actId="700"/>
          <ac:spMkLst>
            <pc:docMk/>
            <pc:sldMk cId="3916751870" sldId="542"/>
            <ac:spMk id="4" creationId="{AC18A88A-7226-0CDD-4862-790F869759A3}"/>
          </ac:spMkLst>
        </pc:spChg>
        <pc:spChg chg="add mod ord">
          <ac:chgData name="Matthieu De Mari" userId="dfb708c9-d8dc-439f-9a3b-c772bf4a311c" providerId="ADAL" clId="{0C574F24-0842-4510-AB61-4E12E986D5CF}" dt="2023-01-25T01:38:43.631" v="27269"/>
          <ac:spMkLst>
            <pc:docMk/>
            <pc:sldMk cId="3916751870" sldId="542"/>
            <ac:spMk id="5" creationId="{42EE8989-CA0E-9B9A-AB65-DD59B00F6EB2}"/>
          </ac:spMkLst>
        </pc:spChg>
        <pc:spChg chg="add del mod ord">
          <ac:chgData name="Matthieu De Mari" userId="dfb708c9-d8dc-439f-9a3b-c772bf4a311c" providerId="ADAL" clId="{0C574F24-0842-4510-AB61-4E12E986D5CF}" dt="2023-01-25T01:35:48.056" v="27131" actId="700"/>
          <ac:spMkLst>
            <pc:docMk/>
            <pc:sldMk cId="3916751870" sldId="542"/>
            <ac:spMk id="6" creationId="{FC061F30-BD42-B1C7-6EAB-8860DA72C93A}"/>
          </ac:spMkLst>
        </pc:spChg>
        <pc:spChg chg="add del">
          <ac:chgData name="Matthieu De Mari" userId="dfb708c9-d8dc-439f-9a3b-c772bf4a311c" providerId="ADAL" clId="{0C574F24-0842-4510-AB61-4E12E986D5CF}" dt="2023-01-25T01:33:51.231" v="27023"/>
          <ac:spMkLst>
            <pc:docMk/>
            <pc:sldMk cId="3916751870" sldId="542"/>
            <ac:spMk id="7" creationId="{22931A6D-21A1-5C8D-2E62-0A3B7B959386}"/>
          </ac:spMkLst>
        </pc:spChg>
        <pc:spChg chg="add del">
          <ac:chgData name="Matthieu De Mari" userId="dfb708c9-d8dc-439f-9a3b-c772bf4a311c" providerId="ADAL" clId="{0C574F24-0842-4510-AB61-4E12E986D5CF}" dt="2023-01-25T01:36:30.647" v="27181"/>
          <ac:spMkLst>
            <pc:docMk/>
            <pc:sldMk cId="3916751870" sldId="542"/>
            <ac:spMk id="8" creationId="{1ADAE64F-6FA6-3AB6-3FC3-B31A14E911E8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5:02:59.120" v="28938" actId="113"/>
        <pc:sldMkLst>
          <pc:docMk/>
          <pc:sldMk cId="2212613338" sldId="543"/>
        </pc:sldMkLst>
        <pc:spChg chg="add del">
          <ac:chgData name="Matthieu De Mari" userId="dfb708c9-d8dc-439f-9a3b-c772bf4a311c" providerId="ADAL" clId="{0C574F24-0842-4510-AB61-4E12E986D5CF}" dt="2023-01-25T01:39:19.246" v="27288"/>
          <ac:spMkLst>
            <pc:docMk/>
            <pc:sldMk cId="2212613338" sldId="543"/>
            <ac:spMk id="2" creationId="{73E254F4-FA16-DCDF-56E3-033FD1017DE6}"/>
          </ac:spMkLst>
        </pc:spChg>
        <pc:spChg chg="add mod">
          <ac:chgData name="Matthieu De Mari" userId="dfb708c9-d8dc-439f-9a3b-c772bf4a311c" providerId="ADAL" clId="{0C574F24-0842-4510-AB61-4E12E986D5CF}" dt="2023-01-25T01:41:52.734" v="27374" actId="114"/>
          <ac:spMkLst>
            <pc:docMk/>
            <pc:sldMk cId="2212613338" sldId="543"/>
            <ac:spMk id="3" creationId="{F4F8D1B4-84A2-EB1C-2C55-F7449236C70C}"/>
          </ac:spMkLst>
        </pc:spChg>
        <pc:spChg chg="mod">
          <ac:chgData name="Matthieu De Mari" userId="dfb708c9-d8dc-439f-9a3b-c772bf4a311c" providerId="ADAL" clId="{0C574F24-0842-4510-AB61-4E12E986D5CF}" dt="2023-01-25T05:02:59.120" v="28938" actId="113"/>
          <ac:spMkLst>
            <pc:docMk/>
            <pc:sldMk cId="2212613338" sldId="543"/>
            <ac:spMk id="5" creationId="{42EE8989-CA0E-9B9A-AB65-DD59B00F6EB2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44:44.415" v="27804" actId="1076"/>
        <pc:sldMkLst>
          <pc:docMk/>
          <pc:sldMk cId="3100334900" sldId="544"/>
        </pc:sldMkLst>
        <pc:spChg chg="mod ord">
          <ac:chgData name="Matthieu De Mari" userId="dfb708c9-d8dc-439f-9a3b-c772bf4a311c" providerId="ADAL" clId="{0C574F24-0842-4510-AB61-4E12E986D5CF}" dt="2023-01-25T01:44:36.129" v="27800" actId="700"/>
          <ac:spMkLst>
            <pc:docMk/>
            <pc:sldMk cId="3100334900" sldId="544"/>
            <ac:spMk id="2" creationId="{E629C4AB-5DF6-3A7B-07A9-872B867AD842}"/>
          </ac:spMkLst>
        </pc:spChg>
        <pc:spChg chg="mod ord">
          <ac:chgData name="Matthieu De Mari" userId="dfb708c9-d8dc-439f-9a3b-c772bf4a311c" providerId="ADAL" clId="{0C574F24-0842-4510-AB61-4E12E986D5CF}" dt="2023-01-25T01:44:36.129" v="27800" actId="700"/>
          <ac:spMkLst>
            <pc:docMk/>
            <pc:sldMk cId="3100334900" sldId="544"/>
            <ac:spMk id="3" creationId="{110B34B5-B323-85AD-87E7-A164C8773EEB}"/>
          </ac:spMkLst>
        </pc:spChg>
        <pc:spChg chg="add del mod ord">
          <ac:chgData name="Matthieu De Mari" userId="dfb708c9-d8dc-439f-9a3b-c772bf4a311c" providerId="ADAL" clId="{0C574F24-0842-4510-AB61-4E12E986D5CF}" dt="2023-01-25T01:44:39.459" v="27801" actId="478"/>
          <ac:spMkLst>
            <pc:docMk/>
            <pc:sldMk cId="3100334900" sldId="544"/>
            <ac:spMk id="4" creationId="{C579A522-17DD-3F41-CFAA-50058BAFFB26}"/>
          </ac:spMkLst>
        </pc:spChg>
        <pc:picChg chg="add mod modCrop">
          <ac:chgData name="Matthieu De Mari" userId="dfb708c9-d8dc-439f-9a3b-c772bf4a311c" providerId="ADAL" clId="{0C574F24-0842-4510-AB61-4E12E986D5CF}" dt="2023-01-25T01:44:44.415" v="27804" actId="1076"/>
          <ac:picMkLst>
            <pc:docMk/>
            <pc:sldMk cId="3100334900" sldId="544"/>
            <ac:picMk id="6" creationId="{6909DCBE-4611-3296-32F0-6F2A520A1AD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46:51.215" v="28108" actId="20577"/>
        <pc:sldMkLst>
          <pc:docMk/>
          <pc:sldMk cId="618201935" sldId="545"/>
        </pc:sldMkLst>
        <pc:spChg chg="mod">
          <ac:chgData name="Matthieu De Mari" userId="dfb708c9-d8dc-439f-9a3b-c772bf4a311c" providerId="ADAL" clId="{0C574F24-0842-4510-AB61-4E12E986D5CF}" dt="2023-01-25T01:45:05.248" v="27835" actId="20577"/>
          <ac:spMkLst>
            <pc:docMk/>
            <pc:sldMk cId="618201935" sldId="545"/>
            <ac:spMk id="2" creationId="{E629C4AB-5DF6-3A7B-07A9-872B867AD842}"/>
          </ac:spMkLst>
        </pc:spChg>
        <pc:spChg chg="mod">
          <ac:chgData name="Matthieu De Mari" userId="dfb708c9-d8dc-439f-9a3b-c772bf4a311c" providerId="ADAL" clId="{0C574F24-0842-4510-AB61-4E12E986D5CF}" dt="2023-01-25T01:46:51.215" v="28108" actId="20577"/>
          <ac:spMkLst>
            <pc:docMk/>
            <pc:sldMk cId="618201935" sldId="545"/>
            <ac:spMk id="3" creationId="{110B34B5-B323-85AD-87E7-A164C8773EEB}"/>
          </ac:spMkLst>
        </pc:spChg>
        <pc:picChg chg="add mod">
          <ac:chgData name="Matthieu De Mari" userId="dfb708c9-d8dc-439f-9a3b-c772bf4a311c" providerId="ADAL" clId="{0C574F24-0842-4510-AB61-4E12E986D5CF}" dt="2023-01-25T01:45:18.982" v="27842" actId="1076"/>
          <ac:picMkLst>
            <pc:docMk/>
            <pc:sldMk cId="618201935" sldId="545"/>
            <ac:picMk id="5" creationId="{F5D0534C-1E5C-2536-7C44-58222FFEA7AA}"/>
          </ac:picMkLst>
        </pc:picChg>
        <pc:picChg chg="del">
          <ac:chgData name="Matthieu De Mari" userId="dfb708c9-d8dc-439f-9a3b-c772bf4a311c" providerId="ADAL" clId="{0C574F24-0842-4510-AB61-4E12E986D5CF}" dt="2023-01-25T01:44:48.686" v="27806" actId="478"/>
          <ac:picMkLst>
            <pc:docMk/>
            <pc:sldMk cId="618201935" sldId="545"/>
            <ac:picMk id="6" creationId="{6909DCBE-4611-3296-32F0-6F2A520A1AD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47:01.602" v="28115" actId="22"/>
        <pc:sldMkLst>
          <pc:docMk/>
          <pc:sldMk cId="1364776476" sldId="546"/>
        </pc:sldMkLst>
        <pc:spChg chg="del">
          <ac:chgData name="Matthieu De Mari" userId="dfb708c9-d8dc-439f-9a3b-c772bf4a311c" providerId="ADAL" clId="{0C574F24-0842-4510-AB61-4E12E986D5CF}" dt="2023-01-25T01:46:59.871" v="28113" actId="478"/>
          <ac:spMkLst>
            <pc:docMk/>
            <pc:sldMk cId="1364776476" sldId="546"/>
            <ac:spMk id="2" creationId="{E629C4AB-5DF6-3A7B-07A9-872B867AD842}"/>
          </ac:spMkLst>
        </pc:spChg>
        <pc:spChg chg="del">
          <ac:chgData name="Matthieu De Mari" userId="dfb708c9-d8dc-439f-9a3b-c772bf4a311c" providerId="ADAL" clId="{0C574F24-0842-4510-AB61-4E12E986D5CF}" dt="2023-01-25T01:46:56.559" v="28110" actId="478"/>
          <ac:spMkLst>
            <pc:docMk/>
            <pc:sldMk cId="1364776476" sldId="546"/>
            <ac:spMk id="3" creationId="{110B34B5-B323-85AD-87E7-A164C8773EEB}"/>
          </ac:spMkLst>
        </pc:spChg>
        <pc:spChg chg="add del mod">
          <ac:chgData name="Matthieu De Mari" userId="dfb708c9-d8dc-439f-9a3b-c772bf4a311c" providerId="ADAL" clId="{0C574F24-0842-4510-AB61-4E12E986D5CF}" dt="2023-01-25T01:46:57.529" v="28111" actId="478"/>
          <ac:spMkLst>
            <pc:docMk/>
            <pc:sldMk cId="1364776476" sldId="546"/>
            <ac:spMk id="6" creationId="{352DEE71-7FB7-9504-83D3-0498649A5A16}"/>
          </ac:spMkLst>
        </pc:spChg>
        <pc:spChg chg="add del mod">
          <ac:chgData name="Matthieu De Mari" userId="dfb708c9-d8dc-439f-9a3b-c772bf4a311c" providerId="ADAL" clId="{0C574F24-0842-4510-AB61-4E12E986D5CF}" dt="2023-01-25T01:47:00.762" v="28114" actId="478"/>
          <ac:spMkLst>
            <pc:docMk/>
            <pc:sldMk cId="1364776476" sldId="546"/>
            <ac:spMk id="8" creationId="{BFF93131-6F3B-3DFC-EB28-97B45694E9B5}"/>
          </ac:spMkLst>
        </pc:spChg>
        <pc:picChg chg="del">
          <ac:chgData name="Matthieu De Mari" userId="dfb708c9-d8dc-439f-9a3b-c772bf4a311c" providerId="ADAL" clId="{0C574F24-0842-4510-AB61-4E12E986D5CF}" dt="2023-01-25T01:46:58.410" v="28112" actId="478"/>
          <ac:picMkLst>
            <pc:docMk/>
            <pc:sldMk cId="1364776476" sldId="546"/>
            <ac:picMk id="5" creationId="{F5D0534C-1E5C-2536-7C44-58222FFEA7AA}"/>
          </ac:picMkLst>
        </pc:picChg>
        <pc:picChg chg="add">
          <ac:chgData name="Matthieu De Mari" userId="dfb708c9-d8dc-439f-9a3b-c772bf4a311c" providerId="ADAL" clId="{0C574F24-0842-4510-AB61-4E12E986D5CF}" dt="2023-01-25T01:47:01.602" v="28115" actId="22"/>
          <ac:picMkLst>
            <pc:docMk/>
            <pc:sldMk cId="1364776476" sldId="546"/>
            <ac:picMk id="10" creationId="{C2353DDF-5C29-0AA5-21F9-C5F60A7B85CE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1:49:49.481" v="28225" actId="27636"/>
        <pc:sldMkLst>
          <pc:docMk/>
          <pc:sldMk cId="2209653093" sldId="547"/>
        </pc:sldMkLst>
        <pc:spChg chg="del mod ord">
          <ac:chgData name="Matthieu De Mari" userId="dfb708c9-d8dc-439f-9a3b-c772bf4a311c" providerId="ADAL" clId="{0C574F24-0842-4510-AB61-4E12E986D5CF}" dt="2023-01-25T01:47:44.850" v="28117" actId="700"/>
          <ac:spMkLst>
            <pc:docMk/>
            <pc:sldMk cId="2209653093" sldId="547"/>
            <ac:spMk id="2" creationId="{7C62875F-A8BB-834B-5783-544B7F3F894A}"/>
          </ac:spMkLst>
        </pc:spChg>
        <pc:spChg chg="del mod ord">
          <ac:chgData name="Matthieu De Mari" userId="dfb708c9-d8dc-439f-9a3b-c772bf4a311c" providerId="ADAL" clId="{0C574F24-0842-4510-AB61-4E12E986D5CF}" dt="2023-01-25T01:47:44.850" v="28117" actId="700"/>
          <ac:spMkLst>
            <pc:docMk/>
            <pc:sldMk cId="2209653093" sldId="547"/>
            <ac:spMk id="3" creationId="{6FD7DB54-12B9-CF85-E135-FB7CEDBEC185}"/>
          </ac:spMkLst>
        </pc:spChg>
        <pc:spChg chg="add mod ord">
          <ac:chgData name="Matthieu De Mari" userId="dfb708c9-d8dc-439f-9a3b-c772bf4a311c" providerId="ADAL" clId="{0C574F24-0842-4510-AB61-4E12E986D5CF}" dt="2023-01-25T01:48:03.673" v="28167" actId="20577"/>
          <ac:spMkLst>
            <pc:docMk/>
            <pc:sldMk cId="2209653093" sldId="547"/>
            <ac:spMk id="4" creationId="{B9AE986A-9798-E710-5642-7AB3AAD11CC5}"/>
          </ac:spMkLst>
        </pc:spChg>
        <pc:spChg chg="add mod ord">
          <ac:chgData name="Matthieu De Mari" userId="dfb708c9-d8dc-439f-9a3b-c772bf4a311c" providerId="ADAL" clId="{0C574F24-0842-4510-AB61-4E12E986D5CF}" dt="2023-01-25T01:49:49.481" v="28225" actId="27636"/>
          <ac:spMkLst>
            <pc:docMk/>
            <pc:sldMk cId="2209653093" sldId="547"/>
            <ac:spMk id="5" creationId="{13D08CC2-D8C0-4AB8-597E-6A99C46C8215}"/>
          </ac:spMkLst>
        </pc:spChg>
        <pc:spChg chg="add del mod ord">
          <ac:chgData name="Matthieu De Mari" userId="dfb708c9-d8dc-439f-9a3b-c772bf4a311c" providerId="ADAL" clId="{0C574F24-0842-4510-AB61-4E12E986D5CF}" dt="2023-01-25T01:47:47.539" v="28122" actId="478"/>
          <ac:spMkLst>
            <pc:docMk/>
            <pc:sldMk cId="2209653093" sldId="547"/>
            <ac:spMk id="6" creationId="{6F3E57F6-8C0E-8D5B-275B-CCB146EF68B7}"/>
          </ac:spMkLst>
        </pc:spChg>
        <pc:spChg chg="add del">
          <ac:chgData name="Matthieu De Mari" userId="dfb708c9-d8dc-439f-9a3b-c772bf4a311c" providerId="ADAL" clId="{0C574F24-0842-4510-AB61-4E12E986D5CF}" dt="2023-01-25T01:48:16.426" v="28169"/>
          <ac:spMkLst>
            <pc:docMk/>
            <pc:sldMk cId="2209653093" sldId="547"/>
            <ac:spMk id="9" creationId="{A0623C30-94CE-F55D-44FB-7889488E301C}"/>
          </ac:spMkLst>
        </pc:spChg>
        <pc:picChg chg="add mod">
          <ac:chgData name="Matthieu De Mari" userId="dfb708c9-d8dc-439f-9a3b-c772bf4a311c" providerId="ADAL" clId="{0C574F24-0842-4510-AB61-4E12E986D5CF}" dt="2023-01-25T01:47:51.877" v="28125" actId="14100"/>
          <ac:picMkLst>
            <pc:docMk/>
            <pc:sldMk cId="2209653093" sldId="547"/>
            <ac:picMk id="8" creationId="{E0A64EEF-680D-D1CF-445C-11D191CCC564}"/>
          </ac:picMkLst>
        </pc:picChg>
      </pc:sldChg>
      <pc:sldChg chg="modSp add mod">
        <pc:chgData name="Matthieu De Mari" userId="dfb708c9-d8dc-439f-9a3b-c772bf4a311c" providerId="ADAL" clId="{0C574F24-0842-4510-AB61-4E12E986D5CF}" dt="2023-01-25T01:49:56.828" v="28230" actId="20577"/>
        <pc:sldMkLst>
          <pc:docMk/>
          <pc:sldMk cId="1753014364" sldId="548"/>
        </pc:sldMkLst>
        <pc:spChg chg="mod">
          <ac:chgData name="Matthieu De Mari" userId="dfb708c9-d8dc-439f-9a3b-c772bf4a311c" providerId="ADAL" clId="{0C574F24-0842-4510-AB61-4E12E986D5CF}" dt="2023-01-25T01:49:56.828" v="28230" actId="20577"/>
          <ac:spMkLst>
            <pc:docMk/>
            <pc:sldMk cId="1753014364" sldId="548"/>
            <ac:spMk id="5" creationId="{13D08CC2-D8C0-4AB8-597E-6A99C46C8215}"/>
          </ac:spMkLst>
        </pc:spChg>
      </pc:sldChg>
      <pc:sldChg chg="modSp add mod">
        <pc:chgData name="Matthieu De Mari" userId="dfb708c9-d8dc-439f-9a3b-c772bf4a311c" providerId="ADAL" clId="{0C574F24-0842-4510-AB61-4E12E986D5CF}" dt="2023-01-25T04:40:10.308" v="28386" actId="20577"/>
        <pc:sldMkLst>
          <pc:docMk/>
          <pc:sldMk cId="3852147676" sldId="549"/>
        </pc:sldMkLst>
        <pc:spChg chg="mod">
          <ac:chgData name="Matthieu De Mari" userId="dfb708c9-d8dc-439f-9a3b-c772bf4a311c" providerId="ADAL" clId="{0C574F24-0842-4510-AB61-4E12E986D5CF}" dt="2023-01-25T04:40:10.308" v="28386" actId="20577"/>
          <ac:spMkLst>
            <pc:docMk/>
            <pc:sldMk cId="3852147676" sldId="549"/>
            <ac:spMk id="4" creationId="{5E76589E-870E-419D-CF95-4309EACDB19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4:54:15.769" v="28902" actId="14100"/>
        <pc:sldMkLst>
          <pc:docMk/>
          <pc:sldMk cId="781342620" sldId="550"/>
        </pc:sldMkLst>
        <pc:spChg chg="mod">
          <ac:chgData name="Matthieu De Mari" userId="dfb708c9-d8dc-439f-9a3b-c772bf4a311c" providerId="ADAL" clId="{0C574F24-0842-4510-AB61-4E12E986D5CF}" dt="2023-01-25T04:44:07.617" v="28579"/>
          <ac:spMkLst>
            <pc:docMk/>
            <pc:sldMk cId="781342620" sldId="550"/>
            <ac:spMk id="2" creationId="{12C72D52-2944-1FD9-BF9E-4E28F0EDCF9F}"/>
          </ac:spMkLst>
        </pc:spChg>
        <pc:spChg chg="mod">
          <ac:chgData name="Matthieu De Mari" userId="dfb708c9-d8dc-439f-9a3b-c772bf4a311c" providerId="ADAL" clId="{0C574F24-0842-4510-AB61-4E12E986D5CF}" dt="2023-01-25T04:54:15.769" v="28902" actId="14100"/>
          <ac:spMkLst>
            <pc:docMk/>
            <pc:sldMk cId="781342620" sldId="550"/>
            <ac:spMk id="3" creationId="{69973FE9-2456-3189-E04A-C10B8A15BD47}"/>
          </ac:spMkLst>
        </pc:spChg>
        <pc:spChg chg="del mod">
          <ac:chgData name="Matthieu De Mari" userId="dfb708c9-d8dc-439f-9a3b-c772bf4a311c" providerId="ADAL" clId="{0C574F24-0842-4510-AB61-4E12E986D5CF}" dt="2023-01-25T04:54:13.482" v="28901" actId="478"/>
          <ac:spMkLst>
            <pc:docMk/>
            <pc:sldMk cId="781342620" sldId="550"/>
            <ac:spMk id="4" creationId="{F6D4DB04-EDFA-E40F-AD1C-A30D9488A946}"/>
          </ac:spMkLst>
        </pc:spChg>
        <pc:picChg chg="add mod">
          <ac:chgData name="Matthieu De Mari" userId="dfb708c9-d8dc-439f-9a3b-c772bf4a311c" providerId="ADAL" clId="{0C574F24-0842-4510-AB61-4E12E986D5CF}" dt="2023-01-25T04:53:58.299" v="28887"/>
          <ac:picMkLst>
            <pc:docMk/>
            <pc:sldMk cId="781342620" sldId="550"/>
            <ac:picMk id="5" creationId="{754E702B-BF14-C8FA-F2F2-2D8FB364B6B9}"/>
          </ac:picMkLst>
        </pc:picChg>
        <pc:picChg chg="add mod">
          <ac:chgData name="Matthieu De Mari" userId="dfb708c9-d8dc-439f-9a3b-c772bf4a311c" providerId="ADAL" clId="{0C574F24-0842-4510-AB61-4E12E986D5CF}" dt="2023-01-25T04:53:58.299" v="28887"/>
          <ac:picMkLst>
            <pc:docMk/>
            <pc:sldMk cId="781342620" sldId="550"/>
            <ac:picMk id="6" creationId="{07C25391-7442-1C3D-FAD0-3B793A66D9C7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4:53:40.950" v="28885"/>
        <pc:sldMkLst>
          <pc:docMk/>
          <pc:sldMk cId="243822673" sldId="551"/>
        </pc:sldMkLst>
        <pc:spChg chg="mod">
          <ac:chgData name="Matthieu De Mari" userId="dfb708c9-d8dc-439f-9a3b-c772bf4a311c" providerId="ADAL" clId="{0C574F24-0842-4510-AB61-4E12E986D5CF}" dt="2023-01-25T04:52:23.235" v="28861"/>
          <ac:spMkLst>
            <pc:docMk/>
            <pc:sldMk cId="243822673" sldId="551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4:52:16.342" v="28856" actId="478"/>
          <ac:spMkLst>
            <pc:docMk/>
            <pc:sldMk cId="243822673" sldId="551"/>
            <ac:spMk id="4" creationId="{F6D4DB04-EDFA-E40F-AD1C-A30D9488A946}"/>
          </ac:spMkLst>
        </pc:spChg>
        <pc:spChg chg="add del mod">
          <ac:chgData name="Matthieu De Mari" userId="dfb708c9-d8dc-439f-9a3b-c772bf4a311c" providerId="ADAL" clId="{0C574F24-0842-4510-AB61-4E12E986D5CF}" dt="2023-01-25T04:52:25.255" v="28862" actId="478"/>
          <ac:spMkLst>
            <pc:docMk/>
            <pc:sldMk cId="243822673" sldId="551"/>
            <ac:spMk id="6" creationId="{B7E2EDB2-C396-93D2-F540-9FE229D0ED9D}"/>
          </ac:spMkLst>
        </pc:spChg>
        <pc:picChg chg="add mod">
          <ac:chgData name="Matthieu De Mari" userId="dfb708c9-d8dc-439f-9a3b-c772bf4a311c" providerId="ADAL" clId="{0C574F24-0842-4510-AB61-4E12E986D5CF}" dt="2023-01-25T04:53:40.950" v="28885"/>
          <ac:picMkLst>
            <pc:docMk/>
            <pc:sldMk cId="243822673" sldId="551"/>
            <ac:picMk id="7" creationId="{48FADE3F-C1E0-D824-995E-8F4ECE27F049}"/>
          </ac:picMkLst>
        </pc:picChg>
        <pc:picChg chg="add mod">
          <ac:chgData name="Matthieu De Mari" userId="dfb708c9-d8dc-439f-9a3b-c772bf4a311c" providerId="ADAL" clId="{0C574F24-0842-4510-AB61-4E12E986D5CF}" dt="2023-01-25T04:53:40.950" v="28885"/>
          <ac:picMkLst>
            <pc:docMk/>
            <pc:sldMk cId="243822673" sldId="551"/>
            <ac:picMk id="8" creationId="{779C4BB9-E4D3-29A9-77AA-04412F9DF728}"/>
          </ac:picMkLst>
        </pc:picChg>
      </pc:sldChg>
      <pc:sldChg chg="delSp modSp new mod ord modClrScheme chgLayout">
        <pc:chgData name="Matthieu De Mari" userId="dfb708c9-d8dc-439f-9a3b-c772bf4a311c" providerId="ADAL" clId="{0C574F24-0842-4510-AB61-4E12E986D5CF}" dt="2023-01-25T05:14:12.630" v="29253"/>
        <pc:sldMkLst>
          <pc:docMk/>
          <pc:sldMk cId="3244809207" sldId="552"/>
        </pc:sldMkLst>
        <pc:spChg chg="mod ord">
          <ac:chgData name="Matthieu De Mari" userId="dfb708c9-d8dc-439f-9a3b-c772bf4a311c" providerId="ADAL" clId="{0C574F24-0842-4510-AB61-4E12E986D5CF}" dt="2023-01-25T05:14:12.630" v="29253"/>
          <ac:spMkLst>
            <pc:docMk/>
            <pc:sldMk cId="3244809207" sldId="552"/>
            <ac:spMk id="2" creationId="{97FDB538-E653-9290-DBC4-63400A5BA37D}"/>
          </ac:spMkLst>
        </pc:spChg>
        <pc:spChg chg="mod ord">
          <ac:chgData name="Matthieu De Mari" userId="dfb708c9-d8dc-439f-9a3b-c772bf4a311c" providerId="ADAL" clId="{0C574F24-0842-4510-AB61-4E12E986D5CF}" dt="2023-01-25T05:05:38.739" v="29015" actId="27636"/>
          <ac:spMkLst>
            <pc:docMk/>
            <pc:sldMk cId="3244809207" sldId="552"/>
            <ac:spMk id="3" creationId="{0B7174F8-F1BE-D6E5-016B-AE54399D1E1B}"/>
          </ac:spMkLst>
        </pc:spChg>
        <pc:spChg chg="del mod">
          <ac:chgData name="Matthieu De Mari" userId="dfb708c9-d8dc-439f-9a3b-c772bf4a311c" providerId="ADAL" clId="{0C574F24-0842-4510-AB61-4E12E986D5CF}" dt="2023-01-25T05:05:38.714" v="29014" actId="700"/>
          <ac:spMkLst>
            <pc:docMk/>
            <pc:sldMk cId="3244809207" sldId="552"/>
            <ac:spMk id="4" creationId="{90DBB011-2EA7-B02E-D556-892705BCEF19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5T05:14:10.086" v="29252"/>
        <pc:sldMkLst>
          <pc:docMk/>
          <pc:sldMk cId="557043841" sldId="553"/>
        </pc:sldMkLst>
        <pc:spChg chg="mod">
          <ac:chgData name="Matthieu De Mari" userId="dfb708c9-d8dc-439f-9a3b-c772bf4a311c" providerId="ADAL" clId="{0C574F24-0842-4510-AB61-4E12E986D5CF}" dt="2023-01-25T05:14:10.086" v="29252"/>
          <ac:spMkLst>
            <pc:docMk/>
            <pc:sldMk cId="557043841" sldId="553"/>
            <ac:spMk id="2" creationId="{97FDB538-E653-9290-DBC4-63400A5BA37D}"/>
          </ac:spMkLst>
        </pc:spChg>
        <pc:spChg chg="del">
          <ac:chgData name="Matthieu De Mari" userId="dfb708c9-d8dc-439f-9a3b-c772bf4a311c" providerId="ADAL" clId="{0C574F24-0842-4510-AB61-4E12E986D5CF}" dt="2023-01-25T05:06:38.572" v="29029" actId="478"/>
          <ac:spMkLst>
            <pc:docMk/>
            <pc:sldMk cId="557043841" sldId="553"/>
            <ac:spMk id="3" creationId="{0B7174F8-F1BE-D6E5-016B-AE54399D1E1B}"/>
          </ac:spMkLst>
        </pc:spChg>
        <pc:spChg chg="add del mod">
          <ac:chgData name="Matthieu De Mari" userId="dfb708c9-d8dc-439f-9a3b-c772bf4a311c" providerId="ADAL" clId="{0C574F24-0842-4510-AB61-4E12E986D5CF}" dt="2023-01-25T05:06:41.394" v="29030" actId="478"/>
          <ac:spMkLst>
            <pc:docMk/>
            <pc:sldMk cId="557043841" sldId="553"/>
            <ac:spMk id="9" creationId="{EC71167B-6A4E-D3CD-2F25-BA913E1F0926}"/>
          </ac:spMkLst>
        </pc:spChg>
        <pc:picChg chg="add del mod">
          <ac:chgData name="Matthieu De Mari" userId="dfb708c9-d8dc-439f-9a3b-c772bf4a311c" providerId="ADAL" clId="{0C574F24-0842-4510-AB61-4E12E986D5CF}" dt="2023-01-25T05:06:26.449" v="29022" actId="478"/>
          <ac:picMkLst>
            <pc:docMk/>
            <pc:sldMk cId="557043841" sldId="553"/>
            <ac:picMk id="4" creationId="{4EAFBBCD-32A6-78D1-B8A4-EE866D40F73D}"/>
          </ac:picMkLst>
        </pc:picChg>
        <pc:picChg chg="add mod">
          <ac:chgData name="Matthieu De Mari" userId="dfb708c9-d8dc-439f-9a3b-c772bf4a311c" providerId="ADAL" clId="{0C574F24-0842-4510-AB61-4E12E986D5CF}" dt="2023-01-25T05:06:44.723" v="29032" actId="1076"/>
          <ac:picMkLst>
            <pc:docMk/>
            <pc:sldMk cId="557043841" sldId="553"/>
            <ac:picMk id="5" creationId="{A1AB337A-AF5F-1766-44E8-AEF18292EB4A}"/>
          </ac:picMkLst>
        </pc:picChg>
        <pc:picChg chg="add mod">
          <ac:chgData name="Matthieu De Mari" userId="dfb708c9-d8dc-439f-9a3b-c772bf4a311c" providerId="ADAL" clId="{0C574F24-0842-4510-AB61-4E12E986D5CF}" dt="2023-01-25T05:06:43.211" v="29031" actId="1076"/>
          <ac:picMkLst>
            <pc:docMk/>
            <pc:sldMk cId="557043841" sldId="553"/>
            <ac:picMk id="7" creationId="{C689B1AC-FB19-CA13-8FCF-A38A964A7FDD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10:10.354" v="29186" actId="20577"/>
        <pc:sldMkLst>
          <pc:docMk/>
          <pc:sldMk cId="49853049" sldId="554"/>
        </pc:sldMkLst>
        <pc:spChg chg="mod ord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2" creationId="{5384E6CC-C09A-B5BA-453D-3EEF46FD7CF0}"/>
          </ac:spMkLst>
        </pc:spChg>
        <pc:spChg chg="del mod ord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3" creationId="{40AD0A1D-AD9F-AF84-1BB9-B807A7F12010}"/>
          </ac:spMkLst>
        </pc:spChg>
        <pc:spChg chg="del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4" creationId="{C6A5EC2A-119E-6CE5-92B6-F53578602994}"/>
          </ac:spMkLst>
        </pc:spChg>
        <pc:spChg chg="add mod ord">
          <ac:chgData name="Matthieu De Mari" userId="dfb708c9-d8dc-439f-9a3b-c772bf4a311c" providerId="ADAL" clId="{0C574F24-0842-4510-AB61-4E12E986D5CF}" dt="2023-01-25T05:10:10.354" v="29186" actId="20577"/>
          <ac:spMkLst>
            <pc:docMk/>
            <pc:sldMk cId="49853049" sldId="554"/>
            <ac:spMk id="5" creationId="{5E89BBBC-7413-FCF8-8C61-B97FC92F321C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5:10:59.164" v="29193" actId="1076"/>
        <pc:sldMkLst>
          <pc:docMk/>
          <pc:sldMk cId="1241411798" sldId="555"/>
        </pc:sldMkLst>
        <pc:spChg chg="add del mod">
          <ac:chgData name="Matthieu De Mari" userId="dfb708c9-d8dc-439f-9a3b-c772bf4a311c" providerId="ADAL" clId="{0C574F24-0842-4510-AB61-4E12E986D5CF}" dt="2023-01-25T05:10:38.361" v="29189" actId="478"/>
          <ac:spMkLst>
            <pc:docMk/>
            <pc:sldMk cId="1241411798" sldId="555"/>
            <ac:spMk id="4" creationId="{3B2D8CA2-5408-BAC2-D5D4-C4B95C339D79}"/>
          </ac:spMkLst>
        </pc:spChg>
        <pc:spChg chg="del">
          <ac:chgData name="Matthieu De Mari" userId="dfb708c9-d8dc-439f-9a3b-c772bf4a311c" providerId="ADAL" clId="{0C574F24-0842-4510-AB61-4E12E986D5CF}" dt="2023-01-25T05:10:36.737" v="29188" actId="478"/>
          <ac:spMkLst>
            <pc:docMk/>
            <pc:sldMk cId="1241411798" sldId="555"/>
            <ac:spMk id="5" creationId="{5E89BBBC-7413-FCF8-8C61-B97FC92F321C}"/>
          </ac:spMkLst>
        </pc:spChg>
        <pc:picChg chg="add mod">
          <ac:chgData name="Matthieu De Mari" userId="dfb708c9-d8dc-439f-9a3b-c772bf4a311c" providerId="ADAL" clId="{0C574F24-0842-4510-AB61-4E12E986D5CF}" dt="2023-01-25T05:10:59.164" v="29193" actId="1076"/>
          <ac:picMkLst>
            <pc:docMk/>
            <pc:sldMk cId="1241411798" sldId="555"/>
            <ac:picMk id="7" creationId="{F5C10C03-F7BD-49E2-BB80-89E354314176}"/>
          </ac:picMkLst>
        </pc:picChg>
      </pc:sldChg>
      <pc:sldChg chg="addSp delSp new mod">
        <pc:chgData name="Matthieu De Mari" userId="dfb708c9-d8dc-439f-9a3b-c772bf4a311c" providerId="ADAL" clId="{0C574F24-0842-4510-AB61-4E12E986D5CF}" dt="2023-01-25T05:12:16.064" v="29201" actId="22"/>
        <pc:sldMkLst>
          <pc:docMk/>
          <pc:sldMk cId="3592231447" sldId="556"/>
        </pc:sldMkLst>
        <pc:spChg chg="del">
          <ac:chgData name="Matthieu De Mari" userId="dfb708c9-d8dc-439f-9a3b-c772bf4a311c" providerId="ADAL" clId="{0C574F24-0842-4510-AB61-4E12E986D5CF}" dt="2023-01-25T05:12:13.082" v="29198" actId="478"/>
          <ac:spMkLst>
            <pc:docMk/>
            <pc:sldMk cId="3592231447" sldId="556"/>
            <ac:spMk id="2" creationId="{E38BAD59-CAFD-BDDE-630E-928FD2E61749}"/>
          </ac:spMkLst>
        </pc:spChg>
        <pc:spChg chg="del">
          <ac:chgData name="Matthieu De Mari" userId="dfb708c9-d8dc-439f-9a3b-c772bf4a311c" providerId="ADAL" clId="{0C574F24-0842-4510-AB61-4E12E986D5CF}" dt="2023-01-25T05:12:14.075" v="29199" actId="478"/>
          <ac:spMkLst>
            <pc:docMk/>
            <pc:sldMk cId="3592231447" sldId="556"/>
            <ac:spMk id="3" creationId="{DC972F15-0DA3-4E7B-A97E-61681BE6406A}"/>
          </ac:spMkLst>
        </pc:spChg>
        <pc:spChg chg="del">
          <ac:chgData name="Matthieu De Mari" userId="dfb708c9-d8dc-439f-9a3b-c772bf4a311c" providerId="ADAL" clId="{0C574F24-0842-4510-AB61-4E12E986D5CF}" dt="2023-01-25T05:12:15.163" v="29200" actId="478"/>
          <ac:spMkLst>
            <pc:docMk/>
            <pc:sldMk cId="3592231447" sldId="556"/>
            <ac:spMk id="4" creationId="{BB101A44-3E6C-D0F6-FEAE-D597B44807A3}"/>
          </ac:spMkLst>
        </pc:spChg>
        <pc:picChg chg="add">
          <ac:chgData name="Matthieu De Mari" userId="dfb708c9-d8dc-439f-9a3b-c772bf4a311c" providerId="ADAL" clId="{0C574F24-0842-4510-AB61-4E12E986D5CF}" dt="2023-01-25T05:12:16.064" v="29201" actId="22"/>
          <ac:picMkLst>
            <pc:docMk/>
            <pc:sldMk cId="3592231447" sldId="556"/>
            <ac:picMk id="6" creationId="{244CAA90-AC59-0D8D-3497-ACB3CFEC9E35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5T05:12:36.290" v="29204" actId="22"/>
        <pc:sldMkLst>
          <pc:docMk/>
          <pc:sldMk cId="1473552207" sldId="557"/>
        </pc:sldMkLst>
        <pc:picChg chg="add">
          <ac:chgData name="Matthieu De Mari" userId="dfb708c9-d8dc-439f-9a3b-c772bf4a311c" providerId="ADAL" clId="{0C574F24-0842-4510-AB61-4E12E986D5CF}" dt="2023-01-25T05:12:36.290" v="29204" actId="22"/>
          <ac:picMkLst>
            <pc:docMk/>
            <pc:sldMk cId="1473552207" sldId="557"/>
            <ac:picMk id="3" creationId="{DAF51795-C01A-E1C7-17B8-EBAC40684F36}"/>
          </ac:picMkLst>
        </pc:picChg>
        <pc:picChg chg="del">
          <ac:chgData name="Matthieu De Mari" userId="dfb708c9-d8dc-439f-9a3b-c772bf4a311c" providerId="ADAL" clId="{0C574F24-0842-4510-AB61-4E12E986D5CF}" dt="2023-01-25T05:12:36.031" v="29203" actId="478"/>
          <ac:picMkLst>
            <pc:docMk/>
            <pc:sldMk cId="1473552207" sldId="557"/>
            <ac:picMk id="6" creationId="{244CAA90-AC59-0D8D-3497-ACB3CFEC9E35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5T05:14:06.736" v="29251" actId="1076"/>
        <pc:sldMkLst>
          <pc:docMk/>
          <pc:sldMk cId="681620648" sldId="558"/>
        </pc:sldMkLst>
        <pc:spChg chg="mod">
          <ac:chgData name="Matthieu De Mari" userId="dfb708c9-d8dc-439f-9a3b-c772bf4a311c" providerId="ADAL" clId="{0C574F24-0842-4510-AB61-4E12E986D5CF}" dt="2023-01-25T05:13:59.379" v="29247" actId="20577"/>
          <ac:spMkLst>
            <pc:docMk/>
            <pc:sldMk cId="681620648" sldId="558"/>
            <ac:spMk id="2" creationId="{D5BF95FE-84E8-94C7-4598-E1272BDD9DE5}"/>
          </ac:spMkLst>
        </pc:spChg>
        <pc:spChg chg="del">
          <ac:chgData name="Matthieu De Mari" userId="dfb708c9-d8dc-439f-9a3b-c772bf4a311c" providerId="ADAL" clId="{0C574F24-0842-4510-AB61-4E12E986D5CF}" dt="2023-01-25T05:13:53.546" v="29225" actId="478"/>
          <ac:spMkLst>
            <pc:docMk/>
            <pc:sldMk cId="681620648" sldId="558"/>
            <ac:spMk id="3" creationId="{2E066F73-87EF-9BC5-DB8C-CEB0C2896C0F}"/>
          </ac:spMkLst>
        </pc:spChg>
        <pc:spChg chg="del">
          <ac:chgData name="Matthieu De Mari" userId="dfb708c9-d8dc-439f-9a3b-c772bf4a311c" providerId="ADAL" clId="{0C574F24-0842-4510-AB61-4E12E986D5CF}" dt="2023-01-25T05:13:54.810" v="29226" actId="478"/>
          <ac:spMkLst>
            <pc:docMk/>
            <pc:sldMk cId="681620648" sldId="558"/>
            <ac:spMk id="4" creationId="{DA4A1207-8650-41EF-97CD-2486A5CC1D89}"/>
          </ac:spMkLst>
        </pc:spChg>
        <pc:picChg chg="add mod">
          <ac:chgData name="Matthieu De Mari" userId="dfb708c9-d8dc-439f-9a3b-c772bf4a311c" providerId="ADAL" clId="{0C574F24-0842-4510-AB61-4E12E986D5CF}" dt="2023-01-25T05:14:06.736" v="29251" actId="1076"/>
          <ac:picMkLst>
            <pc:docMk/>
            <pc:sldMk cId="681620648" sldId="558"/>
            <ac:picMk id="6" creationId="{25B79D7E-DAF8-AB22-143E-034BD17DF03D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17:25.591" v="29267" actId="1036"/>
        <pc:sldMkLst>
          <pc:docMk/>
          <pc:sldMk cId="2925518171" sldId="559"/>
        </pc:sldMkLst>
        <pc:picChg chg="add mod">
          <ac:chgData name="Matthieu De Mari" userId="dfb708c9-d8dc-439f-9a3b-c772bf4a311c" providerId="ADAL" clId="{0C574F24-0842-4510-AB61-4E12E986D5CF}" dt="2023-01-25T05:17:25.591" v="29267" actId="1036"/>
          <ac:picMkLst>
            <pc:docMk/>
            <pc:sldMk cId="2925518171" sldId="559"/>
            <ac:picMk id="3" creationId="{DDEA64E1-9657-6395-FB7C-E89FCA869009}"/>
          </ac:picMkLst>
        </pc:picChg>
        <pc:picChg chg="del">
          <ac:chgData name="Matthieu De Mari" userId="dfb708c9-d8dc-439f-9a3b-c772bf4a311c" providerId="ADAL" clId="{0C574F24-0842-4510-AB61-4E12E986D5CF}" dt="2023-01-25T05:17:16.300" v="29262" actId="478"/>
          <ac:picMkLst>
            <pc:docMk/>
            <pc:sldMk cId="2925518171" sldId="559"/>
            <ac:picMk id="6" creationId="{6D43926C-6B91-0C8F-E5E2-B1ABBCC4C27F}"/>
          </ac:picMkLst>
        </pc:picChg>
      </pc:sldChg>
      <pc:sldChg chg="delSp modSp new mod modClrScheme chgLayout">
        <pc:chgData name="Matthieu De Mari" userId="dfb708c9-d8dc-439f-9a3b-c772bf4a311c" providerId="ADAL" clId="{0C574F24-0842-4510-AB61-4E12E986D5CF}" dt="2023-01-25T05:21:40.411" v="29916" actId="113"/>
        <pc:sldMkLst>
          <pc:docMk/>
          <pc:sldMk cId="2360942240" sldId="560"/>
        </pc:sldMkLst>
        <pc:spChg chg="mod ord">
          <ac:chgData name="Matthieu De Mari" userId="dfb708c9-d8dc-439f-9a3b-c772bf4a311c" providerId="ADAL" clId="{0C574F24-0842-4510-AB61-4E12E986D5CF}" dt="2023-01-25T05:19:45.056" v="29707" actId="700"/>
          <ac:spMkLst>
            <pc:docMk/>
            <pc:sldMk cId="2360942240" sldId="560"/>
            <ac:spMk id="2" creationId="{0FD76A7B-B6D2-6F67-1336-912BCD9610C0}"/>
          </ac:spMkLst>
        </pc:spChg>
        <pc:spChg chg="mod ord">
          <ac:chgData name="Matthieu De Mari" userId="dfb708c9-d8dc-439f-9a3b-c772bf4a311c" providerId="ADAL" clId="{0C574F24-0842-4510-AB61-4E12E986D5CF}" dt="2023-01-25T05:21:40.411" v="29916" actId="113"/>
          <ac:spMkLst>
            <pc:docMk/>
            <pc:sldMk cId="2360942240" sldId="560"/>
            <ac:spMk id="3" creationId="{3C519C1F-4F41-1C15-474C-87B353226DCF}"/>
          </ac:spMkLst>
        </pc:spChg>
        <pc:spChg chg="del mod">
          <ac:chgData name="Matthieu De Mari" userId="dfb708c9-d8dc-439f-9a3b-c772bf4a311c" providerId="ADAL" clId="{0C574F24-0842-4510-AB61-4E12E986D5CF}" dt="2023-01-25T05:19:41.831" v="29706" actId="478"/>
          <ac:spMkLst>
            <pc:docMk/>
            <pc:sldMk cId="2360942240" sldId="560"/>
            <ac:spMk id="4" creationId="{B4DE18DA-55F3-6301-B4BF-1B4F06D28546}"/>
          </ac:spMkLst>
        </pc:spChg>
      </pc:sldChg>
      <pc:sldChg chg="addSp delSp modSp new mod ord modClrScheme chgLayout">
        <pc:chgData name="Matthieu De Mari" userId="dfb708c9-d8dc-439f-9a3b-c772bf4a311c" providerId="ADAL" clId="{0C574F24-0842-4510-AB61-4E12E986D5CF}" dt="2023-01-25T05:25:30.090" v="30387"/>
        <pc:sldMkLst>
          <pc:docMk/>
          <pc:sldMk cId="1869178321" sldId="561"/>
        </pc:sldMkLst>
        <pc:spChg chg="mod ord">
          <ac:chgData name="Matthieu De Mari" userId="dfb708c9-d8dc-439f-9a3b-c772bf4a311c" providerId="ADAL" clId="{0C574F24-0842-4510-AB61-4E12E986D5CF}" dt="2023-01-25T05:24:02.895" v="30198" actId="700"/>
          <ac:spMkLst>
            <pc:docMk/>
            <pc:sldMk cId="1869178321" sldId="561"/>
            <ac:spMk id="2" creationId="{EDFFCDDC-F493-891C-2E09-5E83E32817A4}"/>
          </ac:spMkLst>
        </pc:spChg>
        <pc:spChg chg="mod ord">
          <ac:chgData name="Matthieu De Mari" userId="dfb708c9-d8dc-439f-9a3b-c772bf4a311c" providerId="ADAL" clId="{0C574F24-0842-4510-AB61-4E12E986D5CF}" dt="2023-01-25T05:24:37.573" v="30376" actId="20577"/>
          <ac:spMkLst>
            <pc:docMk/>
            <pc:sldMk cId="1869178321" sldId="561"/>
            <ac:spMk id="3" creationId="{4B1D6F20-0ADA-E25F-255A-06B421904CFE}"/>
          </ac:spMkLst>
        </pc:spChg>
        <pc:spChg chg="del">
          <ac:chgData name="Matthieu De Mari" userId="dfb708c9-d8dc-439f-9a3b-c772bf4a311c" providerId="ADAL" clId="{0C574F24-0842-4510-AB61-4E12E986D5CF}" dt="2023-01-25T05:23:32.226" v="30193" actId="478"/>
          <ac:spMkLst>
            <pc:docMk/>
            <pc:sldMk cId="1869178321" sldId="561"/>
            <ac:spMk id="4" creationId="{CAF45138-FE52-9F2B-736B-EC98023A6343}"/>
          </ac:spMkLst>
        </pc:spChg>
        <pc:picChg chg="add del mod">
          <ac:chgData name="Matthieu De Mari" userId="dfb708c9-d8dc-439f-9a3b-c772bf4a311c" providerId="ADAL" clId="{0C574F24-0842-4510-AB61-4E12E986D5CF}" dt="2023-01-25T05:24:04.719" v="30199" actId="21"/>
          <ac:picMkLst>
            <pc:docMk/>
            <pc:sldMk cId="1869178321" sldId="561"/>
            <ac:picMk id="6" creationId="{4F574149-C76D-F175-0007-345154CD130C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5T05:31:56.845" v="30728" actId="20577"/>
        <pc:sldMkLst>
          <pc:docMk/>
          <pc:sldMk cId="494556532" sldId="562"/>
        </pc:sldMkLst>
        <pc:spChg chg="mod ord">
          <ac:chgData name="Matthieu De Mari" userId="dfb708c9-d8dc-439f-9a3b-c772bf4a311c" providerId="ADAL" clId="{0C574F24-0842-4510-AB61-4E12E986D5CF}" dt="2023-01-25T05:31:56.845" v="30728" actId="20577"/>
          <ac:spMkLst>
            <pc:docMk/>
            <pc:sldMk cId="494556532" sldId="562"/>
            <ac:spMk id="2" creationId="{2215302F-B7B2-26CD-EB4B-FB867D53A56C}"/>
          </ac:spMkLst>
        </pc:spChg>
        <pc:spChg chg="del">
          <ac:chgData name="Matthieu De Mari" userId="dfb708c9-d8dc-439f-9a3b-c772bf4a311c" providerId="ADAL" clId="{0C574F24-0842-4510-AB61-4E12E986D5CF}" dt="2023-01-25T05:25:40.168" v="30404" actId="478"/>
          <ac:spMkLst>
            <pc:docMk/>
            <pc:sldMk cId="494556532" sldId="562"/>
            <ac:spMk id="3" creationId="{6D2C20A4-B67E-C84D-B078-920141F426B1}"/>
          </ac:spMkLst>
        </pc:spChg>
        <pc:spChg chg="del">
          <ac:chgData name="Matthieu De Mari" userId="dfb708c9-d8dc-439f-9a3b-c772bf4a311c" providerId="ADAL" clId="{0C574F24-0842-4510-AB61-4E12E986D5CF}" dt="2023-01-25T05:25:39.130" v="30403" actId="478"/>
          <ac:spMkLst>
            <pc:docMk/>
            <pc:sldMk cId="494556532" sldId="562"/>
            <ac:spMk id="4" creationId="{E9B9952D-1FA3-450A-67EB-738534978835}"/>
          </ac:spMkLst>
        </pc:spChg>
        <pc:spChg chg="add mod ord">
          <ac:chgData name="Matthieu De Mari" userId="dfb708c9-d8dc-439f-9a3b-c772bf4a311c" providerId="ADAL" clId="{0C574F24-0842-4510-AB61-4E12E986D5CF}" dt="2023-01-25T05:31:41.092" v="30675" actId="20577"/>
          <ac:spMkLst>
            <pc:docMk/>
            <pc:sldMk cId="494556532" sldId="562"/>
            <ac:spMk id="7" creationId="{D518979B-485A-1F91-718D-3D2067DBEA0B}"/>
          </ac:spMkLst>
        </pc:spChg>
        <pc:spChg chg="add del mod ord">
          <ac:chgData name="Matthieu De Mari" userId="dfb708c9-d8dc-439f-9a3b-c772bf4a311c" providerId="ADAL" clId="{0C574F24-0842-4510-AB61-4E12E986D5CF}" dt="2023-01-25T05:25:53.079" v="30410" actId="478"/>
          <ac:spMkLst>
            <pc:docMk/>
            <pc:sldMk cId="494556532" sldId="562"/>
            <ac:spMk id="8" creationId="{A2FB1102-D7C8-A00B-46AB-1EDE0488D8B7}"/>
          </ac:spMkLst>
        </pc:spChg>
        <pc:picChg chg="add mod">
          <ac:chgData name="Matthieu De Mari" userId="dfb708c9-d8dc-439f-9a3b-c772bf4a311c" providerId="ADAL" clId="{0C574F24-0842-4510-AB61-4E12E986D5CF}" dt="2023-01-25T05:25:54.695" v="30411" actId="1076"/>
          <ac:picMkLst>
            <pc:docMk/>
            <pc:sldMk cId="494556532" sldId="562"/>
            <ac:picMk id="6" creationId="{6AB4E7E0-9F9E-53A8-41D4-0D1078EC55AA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34:22.160" v="30829" actId="20577"/>
        <pc:sldMkLst>
          <pc:docMk/>
          <pc:sldMk cId="2659795063" sldId="563"/>
        </pc:sldMkLst>
        <pc:spChg chg="mod ord">
          <ac:chgData name="Matthieu De Mari" userId="dfb708c9-d8dc-439f-9a3b-c772bf4a311c" providerId="ADAL" clId="{0C574F24-0842-4510-AB61-4E12E986D5CF}" dt="2023-01-25T05:32:16.759" v="30733" actId="700"/>
          <ac:spMkLst>
            <pc:docMk/>
            <pc:sldMk cId="2659795063" sldId="563"/>
            <ac:spMk id="2" creationId="{BF44384B-85D2-3792-0E49-F97AF47DA424}"/>
          </ac:spMkLst>
        </pc:spChg>
        <pc:spChg chg="del">
          <ac:chgData name="Matthieu De Mari" userId="dfb708c9-d8dc-439f-9a3b-c772bf4a311c" providerId="ADAL" clId="{0C574F24-0842-4510-AB61-4E12E986D5CF}" dt="2023-01-25T05:32:01.502" v="30730" actId="478"/>
          <ac:spMkLst>
            <pc:docMk/>
            <pc:sldMk cId="2659795063" sldId="563"/>
            <ac:spMk id="3" creationId="{A1AF9BAC-4B7C-66B8-9A17-291D14AC5A13}"/>
          </ac:spMkLst>
        </pc:spChg>
        <pc:spChg chg="del">
          <ac:chgData name="Matthieu De Mari" userId="dfb708c9-d8dc-439f-9a3b-c772bf4a311c" providerId="ADAL" clId="{0C574F24-0842-4510-AB61-4E12E986D5CF}" dt="2023-01-25T05:32:00.777" v="30729" actId="478"/>
          <ac:spMkLst>
            <pc:docMk/>
            <pc:sldMk cId="2659795063" sldId="563"/>
            <ac:spMk id="4" creationId="{870A9636-BD17-FE31-3079-60CA2FFEA854}"/>
          </ac:spMkLst>
        </pc:spChg>
        <pc:spChg chg="add mod ord">
          <ac:chgData name="Matthieu De Mari" userId="dfb708c9-d8dc-439f-9a3b-c772bf4a311c" providerId="ADAL" clId="{0C574F24-0842-4510-AB61-4E12E986D5CF}" dt="2023-01-25T05:34:22.160" v="30829" actId="20577"/>
          <ac:spMkLst>
            <pc:docMk/>
            <pc:sldMk cId="2659795063" sldId="563"/>
            <ac:spMk id="7" creationId="{A2AD8076-6887-CB42-016B-8FBD46BE46D9}"/>
          </ac:spMkLst>
        </pc:spChg>
        <pc:picChg chg="add del">
          <ac:chgData name="Matthieu De Mari" userId="dfb708c9-d8dc-439f-9a3b-c772bf4a311c" providerId="ADAL" clId="{0C574F24-0842-4510-AB61-4E12E986D5CF}" dt="2023-01-25T05:32:03.775" v="30732" actId="478"/>
          <ac:picMkLst>
            <pc:docMk/>
            <pc:sldMk cId="2659795063" sldId="563"/>
            <ac:picMk id="6" creationId="{3D25110B-D44A-1AF8-FEC1-8903D90F787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34:57.650" v="30837" actId="1076"/>
        <pc:sldMkLst>
          <pc:docMk/>
          <pc:sldMk cId="3208516839" sldId="564"/>
        </pc:sldMkLst>
        <pc:spChg chg="add del mod">
          <ac:chgData name="Matthieu De Mari" userId="dfb708c9-d8dc-439f-9a3b-c772bf4a311c" providerId="ADAL" clId="{0C574F24-0842-4510-AB61-4E12E986D5CF}" dt="2023-01-25T05:34:36.034" v="30832" actId="478"/>
          <ac:spMkLst>
            <pc:docMk/>
            <pc:sldMk cId="3208516839" sldId="564"/>
            <ac:spMk id="4" creationId="{07233C02-8D36-DE30-DACC-77A5148D0FCA}"/>
          </ac:spMkLst>
        </pc:spChg>
        <pc:spChg chg="del">
          <ac:chgData name="Matthieu De Mari" userId="dfb708c9-d8dc-439f-9a3b-c772bf4a311c" providerId="ADAL" clId="{0C574F24-0842-4510-AB61-4E12E986D5CF}" dt="2023-01-25T05:34:35.334" v="30831" actId="478"/>
          <ac:spMkLst>
            <pc:docMk/>
            <pc:sldMk cId="3208516839" sldId="564"/>
            <ac:spMk id="7" creationId="{A2AD8076-6887-CB42-016B-8FBD46BE46D9}"/>
          </ac:spMkLst>
        </pc:spChg>
        <pc:picChg chg="add mod">
          <ac:chgData name="Matthieu De Mari" userId="dfb708c9-d8dc-439f-9a3b-c772bf4a311c" providerId="ADAL" clId="{0C574F24-0842-4510-AB61-4E12E986D5CF}" dt="2023-01-25T05:34:57.650" v="30837" actId="1076"/>
          <ac:picMkLst>
            <pc:docMk/>
            <pc:sldMk cId="3208516839" sldId="564"/>
            <ac:picMk id="6" creationId="{9D8A61F5-3D15-A806-6CDD-6E7C348E772D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36:55.722" v="31089" actId="113"/>
        <pc:sldMkLst>
          <pc:docMk/>
          <pc:sldMk cId="2506094589" sldId="565"/>
        </pc:sldMkLst>
        <pc:spChg chg="del">
          <ac:chgData name="Matthieu De Mari" userId="dfb708c9-d8dc-439f-9a3b-c772bf4a311c" providerId="ADAL" clId="{0C574F24-0842-4510-AB61-4E12E986D5CF}" dt="2023-01-25T05:35:18.289" v="30840" actId="478"/>
          <ac:spMkLst>
            <pc:docMk/>
            <pc:sldMk cId="2506094589" sldId="565"/>
            <ac:spMk id="2" creationId="{C50DCB0C-1D78-7FDF-EE9D-3B7F318CA6F7}"/>
          </ac:spMkLst>
        </pc:spChg>
        <pc:spChg chg="del">
          <ac:chgData name="Matthieu De Mari" userId="dfb708c9-d8dc-439f-9a3b-c772bf4a311c" providerId="ADAL" clId="{0C574F24-0842-4510-AB61-4E12E986D5CF}" dt="2023-01-25T05:35:17.498" v="30839" actId="478"/>
          <ac:spMkLst>
            <pc:docMk/>
            <pc:sldMk cId="2506094589" sldId="565"/>
            <ac:spMk id="3" creationId="{39DFF5F9-49BC-BFBE-F98A-185F0282EAAA}"/>
          </ac:spMkLst>
        </pc:spChg>
        <pc:spChg chg="add mod ord">
          <ac:chgData name="Matthieu De Mari" userId="dfb708c9-d8dc-439f-9a3b-c772bf4a311c" providerId="ADAL" clId="{0C574F24-0842-4510-AB61-4E12E986D5CF}" dt="2023-01-25T05:35:48.111" v="30859" actId="20577"/>
          <ac:spMkLst>
            <pc:docMk/>
            <pc:sldMk cId="2506094589" sldId="565"/>
            <ac:spMk id="6" creationId="{182A473B-52F1-F6BE-BDF1-62FD170B5BAC}"/>
          </ac:spMkLst>
        </pc:spChg>
        <pc:spChg chg="add mod ord">
          <ac:chgData name="Matthieu De Mari" userId="dfb708c9-d8dc-439f-9a3b-c772bf4a311c" providerId="ADAL" clId="{0C574F24-0842-4510-AB61-4E12E986D5CF}" dt="2023-01-25T05:36:55.722" v="31089" actId="113"/>
          <ac:spMkLst>
            <pc:docMk/>
            <pc:sldMk cId="2506094589" sldId="565"/>
            <ac:spMk id="7" creationId="{351BBB68-C97A-F968-8AD2-DE508BF2C073}"/>
          </ac:spMkLst>
        </pc:spChg>
        <pc:spChg chg="add del mod ord">
          <ac:chgData name="Matthieu De Mari" userId="dfb708c9-d8dc-439f-9a3b-c772bf4a311c" providerId="ADAL" clId="{0C574F24-0842-4510-AB61-4E12E986D5CF}" dt="2023-01-25T05:35:37.341" v="30845" actId="478"/>
          <ac:spMkLst>
            <pc:docMk/>
            <pc:sldMk cId="2506094589" sldId="565"/>
            <ac:spMk id="8" creationId="{56E349E9-7701-1856-B960-B3CEF81A437A}"/>
          </ac:spMkLst>
        </pc:spChg>
        <pc:picChg chg="add mod">
          <ac:chgData name="Matthieu De Mari" userId="dfb708c9-d8dc-439f-9a3b-c772bf4a311c" providerId="ADAL" clId="{0C574F24-0842-4510-AB61-4E12E986D5CF}" dt="2023-01-25T05:35:31.810" v="30843" actId="1076"/>
          <ac:picMkLst>
            <pc:docMk/>
            <pc:sldMk cId="2506094589" sldId="565"/>
            <ac:picMk id="5" creationId="{36123BC0-70CA-3C75-E622-ABD557DA9A48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5T05:40:31.912" v="31287" actId="14100"/>
        <pc:sldMkLst>
          <pc:docMk/>
          <pc:sldMk cId="2861982866" sldId="566"/>
        </pc:sldMkLst>
        <pc:spChg chg="del">
          <ac:chgData name="Matthieu De Mari" userId="dfb708c9-d8dc-439f-9a3b-c772bf4a311c" providerId="ADAL" clId="{0C574F24-0842-4510-AB61-4E12E986D5CF}" dt="2023-01-25T05:38:08.094" v="31091" actId="478"/>
          <ac:spMkLst>
            <pc:docMk/>
            <pc:sldMk cId="2861982866" sldId="566"/>
            <ac:spMk id="2" creationId="{5F494E2C-6F8A-05CF-D52D-DC0BF13795DB}"/>
          </ac:spMkLst>
        </pc:spChg>
        <pc:spChg chg="del">
          <ac:chgData name="Matthieu De Mari" userId="dfb708c9-d8dc-439f-9a3b-c772bf4a311c" providerId="ADAL" clId="{0C574F24-0842-4510-AB61-4E12E986D5CF}" dt="2023-01-25T05:38:09.537" v="31092" actId="478"/>
          <ac:spMkLst>
            <pc:docMk/>
            <pc:sldMk cId="2861982866" sldId="566"/>
            <ac:spMk id="3" creationId="{30625EB4-C2BA-0ACC-3529-630135B8F835}"/>
          </ac:spMkLst>
        </pc:spChg>
        <pc:spChg chg="del">
          <ac:chgData name="Matthieu De Mari" userId="dfb708c9-d8dc-439f-9a3b-c772bf4a311c" providerId="ADAL" clId="{0C574F24-0842-4510-AB61-4E12E986D5CF}" dt="2023-01-25T05:38:10.235" v="31093" actId="478"/>
          <ac:spMkLst>
            <pc:docMk/>
            <pc:sldMk cId="2861982866" sldId="566"/>
            <ac:spMk id="4" creationId="{DE1B2FDC-CFFA-B7C7-F465-3ADA6DC4758C}"/>
          </ac:spMkLst>
        </pc:spChg>
        <pc:spChg chg="add del">
          <ac:chgData name="Matthieu De Mari" userId="dfb708c9-d8dc-439f-9a3b-c772bf4a311c" providerId="ADAL" clId="{0C574F24-0842-4510-AB61-4E12E986D5CF}" dt="2023-01-25T05:38:51.360" v="31102" actId="478"/>
          <ac:spMkLst>
            <pc:docMk/>
            <pc:sldMk cId="2861982866" sldId="566"/>
            <ac:spMk id="11" creationId="{71A9FC5D-FC5F-B35A-091F-9AAAE8B05CD2}"/>
          </ac:spMkLst>
        </pc:spChg>
        <pc:spChg chg="add mod">
          <ac:chgData name="Matthieu De Mari" userId="dfb708c9-d8dc-439f-9a3b-c772bf4a311c" providerId="ADAL" clId="{0C574F24-0842-4510-AB61-4E12E986D5CF}" dt="2023-01-25T05:39:50.890" v="31273" actId="207"/>
          <ac:spMkLst>
            <pc:docMk/>
            <pc:sldMk cId="2861982866" sldId="566"/>
            <ac:spMk id="12" creationId="{DD3CD9CC-3DB1-E108-6A9D-978D92CBFE28}"/>
          </ac:spMkLst>
        </pc:spChg>
        <pc:picChg chg="add mod">
          <ac:chgData name="Matthieu De Mari" userId="dfb708c9-d8dc-439f-9a3b-c772bf4a311c" providerId="ADAL" clId="{0C574F24-0842-4510-AB61-4E12E986D5CF}" dt="2023-01-25T05:38:13.807" v="31095" actId="1076"/>
          <ac:picMkLst>
            <pc:docMk/>
            <pc:sldMk cId="2861982866" sldId="566"/>
            <ac:picMk id="6" creationId="{90BDD955-8C6C-6B79-E4D7-D77E989DD9CB}"/>
          </ac:picMkLst>
        </pc:picChg>
        <pc:picChg chg="add mod">
          <ac:chgData name="Matthieu De Mari" userId="dfb708c9-d8dc-439f-9a3b-c772bf4a311c" providerId="ADAL" clId="{0C574F24-0842-4510-AB61-4E12E986D5CF}" dt="2023-01-25T05:38:25.761" v="31097" actId="1076"/>
          <ac:picMkLst>
            <pc:docMk/>
            <pc:sldMk cId="2861982866" sldId="566"/>
            <ac:picMk id="8" creationId="{0F78550A-E6DE-7CC0-7837-FC2B1D24AC42}"/>
          </ac:picMkLst>
        </pc:picChg>
        <pc:picChg chg="add mod">
          <ac:chgData name="Matthieu De Mari" userId="dfb708c9-d8dc-439f-9a3b-c772bf4a311c" providerId="ADAL" clId="{0C574F24-0842-4510-AB61-4E12E986D5CF}" dt="2023-01-25T05:38:41.814" v="31100" actId="1076"/>
          <ac:picMkLst>
            <pc:docMk/>
            <pc:sldMk cId="2861982866" sldId="566"/>
            <ac:picMk id="10" creationId="{072B0F04-E003-8681-9F9A-699B20E267B0}"/>
          </ac:picMkLst>
        </pc:picChg>
        <pc:cxnChg chg="add mod">
          <ac:chgData name="Matthieu De Mari" userId="dfb708c9-d8dc-439f-9a3b-c772bf4a311c" providerId="ADAL" clId="{0C574F24-0842-4510-AB61-4E12E986D5CF}" dt="2023-01-25T05:40:31.912" v="31287" actId="14100"/>
          <ac:cxnSpMkLst>
            <pc:docMk/>
            <pc:sldMk cId="2861982866" sldId="566"/>
            <ac:cxnSpMk id="14" creationId="{C64E9A37-A7F7-360B-952C-B89423628496}"/>
          </ac:cxnSpMkLst>
        </pc:cxnChg>
        <pc:cxnChg chg="add mod">
          <ac:chgData name="Matthieu De Mari" userId="dfb708c9-d8dc-439f-9a3b-c772bf4a311c" providerId="ADAL" clId="{0C574F24-0842-4510-AB61-4E12E986D5CF}" dt="2023-01-25T05:40:17.406" v="31281" actId="208"/>
          <ac:cxnSpMkLst>
            <pc:docMk/>
            <pc:sldMk cId="2861982866" sldId="566"/>
            <ac:cxnSpMk id="15" creationId="{AE292570-28B5-65D3-67EE-A694DF11DD12}"/>
          </ac:cxnSpMkLst>
        </pc:cxnChg>
        <pc:cxnChg chg="add mod">
          <ac:chgData name="Matthieu De Mari" userId="dfb708c9-d8dc-439f-9a3b-c772bf4a311c" providerId="ADAL" clId="{0C574F24-0842-4510-AB61-4E12E986D5CF}" dt="2023-01-25T05:40:25.270" v="31285" actId="208"/>
          <ac:cxnSpMkLst>
            <pc:docMk/>
            <pc:sldMk cId="2861982866" sldId="566"/>
            <ac:cxnSpMk id="17" creationId="{A1A0F1C2-C1CE-6209-2479-EE59FD4158C5}"/>
          </ac:cxnSpMkLst>
        </pc:cxnChg>
      </pc:sldChg>
      <pc:sldChg chg="addSp delSp modSp new mod modClrScheme chgLayout">
        <pc:chgData name="Matthieu De Mari" userId="dfb708c9-d8dc-439f-9a3b-c772bf4a311c" providerId="ADAL" clId="{0C574F24-0842-4510-AB61-4E12E986D5CF}" dt="2023-01-25T06:37:44.777" v="31741" actId="14100"/>
        <pc:sldMkLst>
          <pc:docMk/>
          <pc:sldMk cId="2118947663" sldId="567"/>
        </pc:sldMkLst>
        <pc:spChg chg="mod ord">
          <ac:chgData name="Matthieu De Mari" userId="dfb708c9-d8dc-439f-9a3b-c772bf4a311c" providerId="ADAL" clId="{0C574F24-0842-4510-AB61-4E12E986D5CF}" dt="2023-01-25T05:41:42.522" v="31329" actId="700"/>
          <ac:spMkLst>
            <pc:docMk/>
            <pc:sldMk cId="2118947663" sldId="567"/>
            <ac:spMk id="2" creationId="{9CC13842-7F62-CF52-EA5A-6F60E0A459F1}"/>
          </ac:spMkLst>
        </pc:spChg>
        <pc:spChg chg="del mod ord">
          <ac:chgData name="Matthieu De Mari" userId="dfb708c9-d8dc-439f-9a3b-c772bf4a311c" providerId="ADAL" clId="{0C574F24-0842-4510-AB61-4E12E986D5CF}" dt="2023-01-25T05:41:42.522" v="31329" actId="700"/>
          <ac:spMkLst>
            <pc:docMk/>
            <pc:sldMk cId="2118947663" sldId="567"/>
            <ac:spMk id="3" creationId="{D7FBE282-E823-0867-4736-2C68FD51AB7B}"/>
          </ac:spMkLst>
        </pc:spChg>
        <pc:spChg chg="del">
          <ac:chgData name="Matthieu De Mari" userId="dfb708c9-d8dc-439f-9a3b-c772bf4a311c" providerId="ADAL" clId="{0C574F24-0842-4510-AB61-4E12E986D5CF}" dt="2023-01-25T05:41:33.114" v="31326" actId="478"/>
          <ac:spMkLst>
            <pc:docMk/>
            <pc:sldMk cId="2118947663" sldId="567"/>
            <ac:spMk id="4" creationId="{76478DB4-469C-88B0-1833-26CFBD1E9D77}"/>
          </ac:spMkLst>
        </pc:spChg>
        <pc:spChg chg="add mod ord">
          <ac:chgData name="Matthieu De Mari" userId="dfb708c9-d8dc-439f-9a3b-c772bf4a311c" providerId="ADAL" clId="{0C574F24-0842-4510-AB61-4E12E986D5CF}" dt="2023-01-25T06:37:39.612" v="31739" actId="20577"/>
          <ac:spMkLst>
            <pc:docMk/>
            <pc:sldMk cId="2118947663" sldId="567"/>
            <ac:spMk id="7" creationId="{E8A6B828-D9CD-5DA9-3D1E-6F24E022DFCC}"/>
          </ac:spMkLst>
        </pc:spChg>
        <pc:picChg chg="add mod">
          <ac:chgData name="Matthieu De Mari" userId="dfb708c9-d8dc-439f-9a3b-c772bf4a311c" providerId="ADAL" clId="{0C574F24-0842-4510-AB61-4E12E986D5CF}" dt="2023-01-25T06:37:44.777" v="31741" actId="14100"/>
          <ac:picMkLst>
            <pc:docMk/>
            <pc:sldMk cId="2118947663" sldId="567"/>
            <ac:picMk id="6" creationId="{A3C78C1D-9A19-BD60-AD2B-0ACC41A2171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7:11:45.683" v="32316" actId="113"/>
        <pc:sldMkLst>
          <pc:docMk/>
          <pc:sldMk cId="209871370" sldId="568"/>
        </pc:sldMkLst>
        <pc:spChg chg="mod ord">
          <ac:chgData name="Matthieu De Mari" userId="dfb708c9-d8dc-439f-9a3b-c772bf4a311c" providerId="ADAL" clId="{0C574F24-0842-4510-AB61-4E12E986D5CF}" dt="2023-01-25T07:03:58.514" v="31913" actId="700"/>
          <ac:spMkLst>
            <pc:docMk/>
            <pc:sldMk cId="209871370" sldId="568"/>
            <ac:spMk id="2" creationId="{FE7FC3C7-E510-3203-5C24-A976AECCABAC}"/>
          </ac:spMkLst>
        </pc:spChg>
        <pc:spChg chg="mod ord">
          <ac:chgData name="Matthieu De Mari" userId="dfb708c9-d8dc-439f-9a3b-c772bf4a311c" providerId="ADAL" clId="{0C574F24-0842-4510-AB61-4E12E986D5CF}" dt="2023-01-25T07:11:21.204" v="32292" actId="27636"/>
          <ac:spMkLst>
            <pc:docMk/>
            <pc:sldMk cId="209871370" sldId="568"/>
            <ac:spMk id="3" creationId="{5AA41464-B2B5-4EE7-DEF2-910D29FE3DA2}"/>
          </ac:spMkLst>
        </pc:spChg>
        <pc:spChg chg="add mod ord">
          <ac:chgData name="Matthieu De Mari" userId="dfb708c9-d8dc-439f-9a3b-c772bf4a311c" providerId="ADAL" clId="{0C574F24-0842-4510-AB61-4E12E986D5CF}" dt="2023-01-25T07:11:45.683" v="32316" actId="113"/>
          <ac:spMkLst>
            <pc:docMk/>
            <pc:sldMk cId="209871370" sldId="568"/>
            <ac:spMk id="4" creationId="{6015A871-4BC2-F7F0-8601-4602D259B706}"/>
          </ac:spMkLst>
        </pc:spChg>
        <pc:spChg chg="add del">
          <ac:chgData name="Matthieu De Mari" userId="dfb708c9-d8dc-439f-9a3b-c772bf4a311c" providerId="ADAL" clId="{0C574F24-0842-4510-AB61-4E12E986D5CF}" dt="2023-01-25T07:08:07.244" v="32106"/>
          <ac:spMkLst>
            <pc:docMk/>
            <pc:sldMk cId="209871370" sldId="568"/>
            <ac:spMk id="5" creationId="{C56C94B1-144D-F965-41B0-56C005273D22}"/>
          </ac:spMkLst>
        </pc:spChg>
        <pc:spChg chg="add del">
          <ac:chgData name="Matthieu De Mari" userId="dfb708c9-d8dc-439f-9a3b-c772bf4a311c" providerId="ADAL" clId="{0C574F24-0842-4510-AB61-4E12E986D5CF}" dt="2023-01-25T07:08:09.988" v="32108"/>
          <ac:spMkLst>
            <pc:docMk/>
            <pc:sldMk cId="209871370" sldId="568"/>
            <ac:spMk id="6" creationId="{26C6EB8D-F856-83E5-0360-FD054C79CE7B}"/>
          </ac:spMkLst>
        </pc:spChg>
      </pc:sldChg>
      <pc:sldChg chg="modSp add mod">
        <pc:chgData name="Matthieu De Mari" userId="dfb708c9-d8dc-439f-9a3b-c772bf4a311c" providerId="ADAL" clId="{0C574F24-0842-4510-AB61-4E12E986D5CF}" dt="2023-01-25T07:00:13.334" v="31760" actId="20577"/>
        <pc:sldMkLst>
          <pc:docMk/>
          <pc:sldMk cId="3190040579" sldId="569"/>
        </pc:sldMkLst>
        <pc:spChg chg="mod">
          <ac:chgData name="Matthieu De Mari" userId="dfb708c9-d8dc-439f-9a3b-c772bf4a311c" providerId="ADAL" clId="{0C574F24-0842-4510-AB61-4E12E986D5CF}" dt="2023-01-25T07:00:13.334" v="31760" actId="20577"/>
          <ac:spMkLst>
            <pc:docMk/>
            <pc:sldMk cId="3190040579" sldId="569"/>
            <ac:spMk id="5" creationId="{7D0CB248-82F3-414A-84E4-14EF63C7FB27}"/>
          </ac:spMkLst>
        </pc:spChg>
      </pc:sldChg>
      <pc:sldChg chg="modSp new mod ord">
        <pc:chgData name="Matthieu De Mari" userId="dfb708c9-d8dc-439f-9a3b-c772bf4a311c" providerId="ADAL" clId="{0C574F24-0842-4510-AB61-4E12E986D5CF}" dt="2023-01-25T07:06:27.799" v="32098" actId="20577"/>
        <pc:sldMkLst>
          <pc:docMk/>
          <pc:sldMk cId="548617228" sldId="570"/>
        </pc:sldMkLst>
        <pc:spChg chg="mod">
          <ac:chgData name="Matthieu De Mari" userId="dfb708c9-d8dc-439f-9a3b-c772bf4a311c" providerId="ADAL" clId="{0C574F24-0842-4510-AB61-4E12E986D5CF}" dt="2023-01-25T07:01:20.152" v="31792" actId="20577"/>
          <ac:spMkLst>
            <pc:docMk/>
            <pc:sldMk cId="548617228" sldId="570"/>
            <ac:spMk id="2" creationId="{01BA4A12-42C1-4189-603A-5E1F4771759C}"/>
          </ac:spMkLst>
        </pc:spChg>
        <pc:spChg chg="mod">
          <ac:chgData name="Matthieu De Mari" userId="dfb708c9-d8dc-439f-9a3b-c772bf4a311c" providerId="ADAL" clId="{0C574F24-0842-4510-AB61-4E12E986D5CF}" dt="2023-01-25T07:06:27.799" v="32098" actId="20577"/>
          <ac:spMkLst>
            <pc:docMk/>
            <pc:sldMk cId="548617228" sldId="570"/>
            <ac:spMk id="3" creationId="{E475B357-0886-EDDA-5F55-77F580FB4D9B}"/>
          </ac:spMkLst>
        </pc:spChg>
      </pc:sldChg>
      <pc:sldChg chg="add">
        <pc:chgData name="Matthieu De Mari" userId="dfb708c9-d8dc-439f-9a3b-c772bf4a311c" providerId="ADAL" clId="{0C574F24-0842-4510-AB61-4E12E986D5CF}" dt="2023-01-25T07:06:41.946" v="32099"/>
        <pc:sldMkLst>
          <pc:docMk/>
          <pc:sldMk cId="353688173" sldId="571"/>
        </pc:sldMkLst>
      </pc:sldChg>
      <pc:sldChg chg="delSp modSp add mod modClrScheme chgLayout">
        <pc:chgData name="Matthieu De Mari" userId="dfb708c9-d8dc-439f-9a3b-c772bf4a311c" providerId="ADAL" clId="{0C574F24-0842-4510-AB61-4E12E986D5CF}" dt="2023-01-25T07:25:49.505" v="33336" actId="27636"/>
        <pc:sldMkLst>
          <pc:docMk/>
          <pc:sldMk cId="757709305" sldId="572"/>
        </pc:sldMkLst>
        <pc:spChg chg="mod ord">
          <ac:chgData name="Matthieu De Mari" userId="dfb708c9-d8dc-439f-9a3b-c772bf4a311c" providerId="ADAL" clId="{0C574F24-0842-4510-AB61-4E12E986D5CF}" dt="2023-01-25T07:15:36.760" v="32431" actId="700"/>
          <ac:spMkLst>
            <pc:docMk/>
            <pc:sldMk cId="757709305" sldId="572"/>
            <ac:spMk id="2" creationId="{FE7FC3C7-E510-3203-5C24-A976AECCABAC}"/>
          </ac:spMkLst>
        </pc:spChg>
        <pc:spChg chg="mod ord">
          <ac:chgData name="Matthieu De Mari" userId="dfb708c9-d8dc-439f-9a3b-c772bf4a311c" providerId="ADAL" clId="{0C574F24-0842-4510-AB61-4E12E986D5CF}" dt="2023-01-25T07:25:49.505" v="33336" actId="27636"/>
          <ac:spMkLst>
            <pc:docMk/>
            <pc:sldMk cId="757709305" sldId="572"/>
            <ac:spMk id="3" creationId="{5AA41464-B2B5-4EE7-DEF2-910D29FE3DA2}"/>
          </ac:spMkLst>
        </pc:spChg>
        <pc:spChg chg="del mod ord">
          <ac:chgData name="Matthieu De Mari" userId="dfb708c9-d8dc-439f-9a3b-c772bf4a311c" providerId="ADAL" clId="{0C574F24-0842-4510-AB61-4E12E986D5CF}" dt="2023-01-25T07:15:39.164" v="32432" actId="478"/>
          <ac:spMkLst>
            <pc:docMk/>
            <pc:sldMk cId="757709305" sldId="572"/>
            <ac:spMk id="4" creationId="{6015A871-4BC2-F7F0-8601-4602D259B706}"/>
          </ac:spMkLst>
        </pc:spChg>
      </pc:sldChg>
      <pc:sldChg chg="modSp add mod">
        <pc:chgData name="Matthieu De Mari" userId="dfb708c9-d8dc-439f-9a3b-c772bf4a311c" providerId="ADAL" clId="{0C574F24-0842-4510-AB61-4E12E986D5CF}" dt="2023-01-25T07:24:18.574" v="33231" actId="20577"/>
        <pc:sldMkLst>
          <pc:docMk/>
          <pc:sldMk cId="3960741178" sldId="573"/>
        </pc:sldMkLst>
        <pc:spChg chg="mod">
          <ac:chgData name="Matthieu De Mari" userId="dfb708c9-d8dc-439f-9a3b-c772bf4a311c" providerId="ADAL" clId="{0C574F24-0842-4510-AB61-4E12E986D5CF}" dt="2023-01-25T07:18:54.237" v="32953" actId="20577"/>
          <ac:spMkLst>
            <pc:docMk/>
            <pc:sldMk cId="3960741178" sldId="573"/>
            <ac:spMk id="2" creationId="{FE7FC3C7-E510-3203-5C24-A976AECCABAC}"/>
          </ac:spMkLst>
        </pc:spChg>
        <pc:spChg chg="mod">
          <ac:chgData name="Matthieu De Mari" userId="dfb708c9-d8dc-439f-9a3b-c772bf4a311c" providerId="ADAL" clId="{0C574F24-0842-4510-AB61-4E12E986D5CF}" dt="2023-01-25T07:24:18.574" v="33231" actId="20577"/>
          <ac:spMkLst>
            <pc:docMk/>
            <pc:sldMk cId="3960741178" sldId="573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28:58.328" v="33526"/>
        <pc:sldMkLst>
          <pc:docMk/>
          <pc:sldMk cId="2111657733" sldId="574"/>
        </pc:sldMkLst>
        <pc:spChg chg="mod">
          <ac:chgData name="Matthieu De Mari" userId="dfb708c9-d8dc-439f-9a3b-c772bf4a311c" providerId="ADAL" clId="{0C574F24-0842-4510-AB61-4E12E986D5CF}" dt="2023-01-25T07:28:58.328" v="33526"/>
          <ac:spMkLst>
            <pc:docMk/>
            <pc:sldMk cId="2111657733" sldId="574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30:03.229" v="33569" actId="20577"/>
        <pc:sldMkLst>
          <pc:docMk/>
          <pc:sldMk cId="2674170786" sldId="575"/>
        </pc:sldMkLst>
        <pc:spChg chg="mod">
          <ac:chgData name="Matthieu De Mari" userId="dfb708c9-d8dc-439f-9a3b-c772bf4a311c" providerId="ADAL" clId="{0C574F24-0842-4510-AB61-4E12E986D5CF}" dt="2023-01-25T07:30:03.229" v="33569" actId="20577"/>
          <ac:spMkLst>
            <pc:docMk/>
            <pc:sldMk cId="2674170786" sldId="575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33:24.713" v="33766" actId="20577"/>
        <pc:sldMkLst>
          <pc:docMk/>
          <pc:sldMk cId="4180016153" sldId="576"/>
        </pc:sldMkLst>
        <pc:spChg chg="mod">
          <ac:chgData name="Matthieu De Mari" userId="dfb708c9-d8dc-439f-9a3b-c772bf4a311c" providerId="ADAL" clId="{0C574F24-0842-4510-AB61-4E12E986D5CF}" dt="2023-01-25T07:33:24.713" v="33766" actId="20577"/>
          <ac:spMkLst>
            <pc:docMk/>
            <pc:sldMk cId="4180016153" sldId="576"/>
            <ac:spMk id="3" creationId="{5AA41464-B2B5-4EE7-DEF2-910D29FE3DA2}"/>
          </ac:spMkLst>
        </pc:spChg>
      </pc:sldChg>
      <pc:sldChg chg="addSp delSp modSp new mod ord modClrScheme chgLayout">
        <pc:chgData name="Matthieu De Mari" userId="dfb708c9-d8dc-439f-9a3b-c772bf4a311c" providerId="ADAL" clId="{0C574F24-0842-4510-AB61-4E12E986D5CF}" dt="2023-01-25T07:50:22.425" v="34929"/>
        <pc:sldMkLst>
          <pc:docMk/>
          <pc:sldMk cId="1620224169" sldId="577"/>
        </pc:sldMkLst>
        <pc:spChg chg="del">
          <ac:chgData name="Matthieu De Mari" userId="dfb708c9-d8dc-439f-9a3b-c772bf4a311c" providerId="ADAL" clId="{0C574F24-0842-4510-AB61-4E12E986D5CF}" dt="2023-01-25T07:33:58.208" v="33768" actId="700"/>
          <ac:spMkLst>
            <pc:docMk/>
            <pc:sldMk cId="1620224169" sldId="577"/>
            <ac:spMk id="2" creationId="{8361896F-585C-81B0-A75B-1C9FDABC3917}"/>
          </ac:spMkLst>
        </pc:spChg>
        <pc:spChg chg="del">
          <ac:chgData name="Matthieu De Mari" userId="dfb708c9-d8dc-439f-9a3b-c772bf4a311c" providerId="ADAL" clId="{0C574F24-0842-4510-AB61-4E12E986D5CF}" dt="2023-01-25T07:33:58.208" v="33768" actId="700"/>
          <ac:spMkLst>
            <pc:docMk/>
            <pc:sldMk cId="1620224169" sldId="577"/>
            <ac:spMk id="3" creationId="{8978DA16-FCD8-FD46-B1FA-B9D0BE26BDAA}"/>
          </ac:spMkLst>
        </pc:spChg>
        <pc:spChg chg="add del mod">
          <ac:chgData name="Matthieu De Mari" userId="dfb708c9-d8dc-439f-9a3b-c772bf4a311c" providerId="ADAL" clId="{0C574F24-0842-4510-AB61-4E12E986D5CF}" dt="2023-01-25T07:34:41.228" v="33777" actId="478"/>
          <ac:spMkLst>
            <pc:docMk/>
            <pc:sldMk cId="1620224169" sldId="577"/>
            <ac:spMk id="6" creationId="{7C310993-2B90-5A53-F020-94CACDA6D14C}"/>
          </ac:spMkLst>
        </pc:spChg>
        <pc:spChg chg="add mod ord">
          <ac:chgData name="Matthieu De Mari" userId="dfb708c9-d8dc-439f-9a3b-c772bf4a311c" providerId="ADAL" clId="{0C574F24-0842-4510-AB61-4E12E986D5CF}" dt="2023-01-25T07:36:05.446" v="33785" actId="700"/>
          <ac:spMkLst>
            <pc:docMk/>
            <pc:sldMk cId="1620224169" sldId="577"/>
            <ac:spMk id="7" creationId="{CF8628F6-31E1-CDCC-3492-567FBD405CA9}"/>
          </ac:spMkLst>
        </pc:spChg>
        <pc:spChg chg="add mod ord">
          <ac:chgData name="Matthieu De Mari" userId="dfb708c9-d8dc-439f-9a3b-c772bf4a311c" providerId="ADAL" clId="{0C574F24-0842-4510-AB61-4E12E986D5CF}" dt="2023-01-25T07:39:59.844" v="33913" actId="2711"/>
          <ac:spMkLst>
            <pc:docMk/>
            <pc:sldMk cId="1620224169" sldId="577"/>
            <ac:spMk id="8" creationId="{56F73953-A2CE-A62E-D071-2A65983D9173}"/>
          </ac:spMkLst>
        </pc:spChg>
        <pc:spChg chg="add del mod ord">
          <ac:chgData name="Matthieu De Mari" userId="dfb708c9-d8dc-439f-9a3b-c772bf4a311c" providerId="ADAL" clId="{0C574F24-0842-4510-AB61-4E12E986D5CF}" dt="2023-01-25T07:36:07.958" v="33786" actId="478"/>
          <ac:spMkLst>
            <pc:docMk/>
            <pc:sldMk cId="1620224169" sldId="577"/>
            <ac:spMk id="9" creationId="{DD64AE18-DF85-E053-4B5F-441DEAE775E3}"/>
          </ac:spMkLst>
        </pc:spChg>
        <pc:spChg chg="add mod">
          <ac:chgData name="Matthieu De Mari" userId="dfb708c9-d8dc-439f-9a3b-c772bf4a311c" providerId="ADAL" clId="{0C574F24-0842-4510-AB61-4E12E986D5CF}" dt="2023-01-25T07:37:47.263" v="33880" actId="693"/>
          <ac:spMkLst>
            <pc:docMk/>
            <pc:sldMk cId="1620224169" sldId="577"/>
            <ac:spMk id="10" creationId="{535837A7-8A74-9598-E7D0-79106D91B0AE}"/>
          </ac:spMkLst>
        </pc:spChg>
        <pc:picChg chg="add mod modCrop">
          <ac:chgData name="Matthieu De Mari" userId="dfb708c9-d8dc-439f-9a3b-c772bf4a311c" providerId="ADAL" clId="{0C574F24-0842-4510-AB61-4E12E986D5CF}" dt="2023-01-25T07:36:51.563" v="33864" actId="1038"/>
          <ac:picMkLst>
            <pc:docMk/>
            <pc:sldMk cId="1620224169" sldId="577"/>
            <ac:picMk id="5" creationId="{A24117B4-9943-53F6-ED9D-46E8346E5B3F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174187107" sldId="578"/>
        </pc:sldMkLst>
      </pc:sldChg>
      <pc:sldChg chg="addSp delSp modSp add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3310856794" sldId="578"/>
        </pc:sldMkLst>
        <pc:spChg chg="add mod">
          <ac:chgData name="Matthieu De Mari" userId="dfb708c9-d8dc-439f-9a3b-c772bf4a311c" providerId="ADAL" clId="{0C574F24-0842-4510-AB61-4E12E986D5CF}" dt="2023-01-25T07:42:18.222" v="34245" actId="21"/>
          <ac:spMkLst>
            <pc:docMk/>
            <pc:sldMk cId="3310856794" sldId="578"/>
            <ac:spMk id="4" creationId="{75BA27BA-A00B-0FCE-0582-78B6656F33F4}"/>
          </ac:spMkLst>
        </pc:spChg>
        <pc:spChg chg="add del mod ord">
          <ac:chgData name="Matthieu De Mari" userId="dfb708c9-d8dc-439f-9a3b-c772bf4a311c" providerId="ADAL" clId="{0C574F24-0842-4510-AB61-4E12E986D5CF}" dt="2023-01-25T07:42:10.749" v="34244" actId="478"/>
          <ac:spMkLst>
            <pc:docMk/>
            <pc:sldMk cId="3310856794" sldId="578"/>
            <ac:spMk id="6" creationId="{5CF180AD-EB03-DB74-6AD8-D0C71E97EAE8}"/>
          </ac:spMkLst>
        </pc:spChg>
        <pc:spChg chg="add del mod ord">
          <ac:chgData name="Matthieu De Mari" userId="dfb708c9-d8dc-439f-9a3b-c772bf4a311c" providerId="ADAL" clId="{0C574F24-0842-4510-AB61-4E12E986D5CF}" dt="2023-01-25T07:42:21.192" v="34246" actId="700"/>
          <ac:spMkLst>
            <pc:docMk/>
            <pc:sldMk cId="3310856794" sldId="578"/>
            <ac:spMk id="7" creationId="{5996AD53-0712-70A7-41F2-9148E244C3BE}"/>
          </ac:spMkLst>
        </pc:spChg>
        <pc:spChg chg="add del mod ord">
          <ac:chgData name="Matthieu De Mari" userId="dfb708c9-d8dc-439f-9a3b-c772bf4a311c" providerId="ADAL" clId="{0C574F24-0842-4510-AB61-4E12E986D5CF}" dt="2023-01-25T07:42:21.192" v="34246" actId="700"/>
          <ac:spMkLst>
            <pc:docMk/>
            <pc:sldMk cId="3310856794" sldId="578"/>
            <ac:spMk id="8" creationId="{99E8D598-83F3-EF9A-9E5D-C637ED44712B}"/>
          </ac:spMkLst>
        </pc:spChg>
        <pc:spChg chg="add mod ord">
          <ac:chgData name="Matthieu De Mari" userId="dfb708c9-d8dc-439f-9a3b-c772bf4a311c" providerId="ADAL" clId="{0C574F24-0842-4510-AB61-4E12E986D5CF}" dt="2023-01-25T07:46:40.077" v="34659" actId="20577"/>
          <ac:spMkLst>
            <pc:docMk/>
            <pc:sldMk cId="3310856794" sldId="578"/>
            <ac:spMk id="9" creationId="{C36A3827-979C-6ACF-D7C4-9F6B61648B99}"/>
          </ac:spMkLst>
        </pc:spChg>
        <pc:spChg chg="add del mod ord">
          <ac:chgData name="Matthieu De Mari" userId="dfb708c9-d8dc-439f-9a3b-c772bf4a311c" providerId="ADAL" clId="{0C574F24-0842-4510-AB61-4E12E986D5CF}" dt="2023-01-25T07:43:31.030" v="34257" actId="478"/>
          <ac:spMkLst>
            <pc:docMk/>
            <pc:sldMk cId="3310856794" sldId="578"/>
            <ac:spMk id="10" creationId="{3365544C-667E-1B07-F336-3F07762C1ABF}"/>
          </ac:spMkLst>
        </pc:spChg>
        <pc:spChg chg="add del mod ord">
          <ac:chgData name="Matthieu De Mari" userId="dfb708c9-d8dc-439f-9a3b-c772bf4a311c" providerId="ADAL" clId="{0C574F24-0842-4510-AB61-4E12E986D5CF}" dt="2023-01-25T07:42:47.088" v="34249" actId="478"/>
          <ac:spMkLst>
            <pc:docMk/>
            <pc:sldMk cId="3310856794" sldId="578"/>
            <ac:spMk id="11" creationId="{6CEA02E3-962B-FD97-CB2A-0A7B2B384C01}"/>
          </ac:spMkLst>
        </pc:spChg>
        <pc:spChg chg="add mod">
          <ac:chgData name="Matthieu De Mari" userId="dfb708c9-d8dc-439f-9a3b-c772bf4a311c" providerId="ADAL" clId="{0C574F24-0842-4510-AB61-4E12E986D5CF}" dt="2023-01-25T07:45:24.282" v="34588" actId="14100"/>
          <ac:spMkLst>
            <pc:docMk/>
            <pc:sldMk cId="3310856794" sldId="578"/>
            <ac:spMk id="16" creationId="{5CF0157F-6568-59C9-9C76-67042E94E139}"/>
          </ac:spMkLst>
        </pc:spChg>
        <pc:picChg chg="add del mod">
          <ac:chgData name="Matthieu De Mari" userId="dfb708c9-d8dc-439f-9a3b-c772bf4a311c" providerId="ADAL" clId="{0C574F24-0842-4510-AB61-4E12E986D5CF}" dt="2023-01-25T07:37:56.395" v="33882" actId="21"/>
          <ac:picMkLst>
            <pc:docMk/>
            <pc:sldMk cId="3310856794" sldId="578"/>
            <ac:picMk id="3" creationId="{30B719AD-4860-F9EF-A5D5-98955E5199F7}"/>
          </ac:picMkLst>
        </pc:picChg>
        <pc:picChg chg="del">
          <ac:chgData name="Matthieu De Mari" userId="dfb708c9-d8dc-439f-9a3b-c772bf4a311c" providerId="ADAL" clId="{0C574F24-0842-4510-AB61-4E12E986D5CF}" dt="2023-01-25T07:34:26.573" v="33772" actId="478"/>
          <ac:picMkLst>
            <pc:docMk/>
            <pc:sldMk cId="3310856794" sldId="578"/>
            <ac:picMk id="5" creationId="{A24117B4-9943-53F6-ED9D-46E8346E5B3F}"/>
          </ac:picMkLst>
        </pc:picChg>
        <pc:picChg chg="add del mod">
          <ac:chgData name="Matthieu De Mari" userId="dfb708c9-d8dc-439f-9a3b-c772bf4a311c" providerId="ADAL" clId="{0C574F24-0842-4510-AB61-4E12E986D5CF}" dt="2023-01-25T07:42:55.930" v="34252" actId="478"/>
          <ac:picMkLst>
            <pc:docMk/>
            <pc:sldMk cId="3310856794" sldId="578"/>
            <ac:picMk id="13" creationId="{13A2E616-0EA6-4011-9EEF-0412830C2676}"/>
          </ac:picMkLst>
        </pc:picChg>
        <pc:picChg chg="add mod modCrop">
          <ac:chgData name="Matthieu De Mari" userId="dfb708c9-d8dc-439f-9a3b-c772bf4a311c" providerId="ADAL" clId="{0C574F24-0842-4510-AB61-4E12E986D5CF}" dt="2023-01-25T07:45:42.993" v="34600" actId="1037"/>
          <ac:picMkLst>
            <pc:docMk/>
            <pc:sldMk cId="3310856794" sldId="578"/>
            <ac:picMk id="15" creationId="{D5BB952A-D02B-AB55-6062-2A9EE5E7F4D7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7:50:22.425" v="34929"/>
        <pc:sldMkLst>
          <pc:docMk/>
          <pc:sldMk cId="3045576156" sldId="579"/>
        </pc:sldMkLst>
        <pc:spChg chg="add mod">
          <ac:chgData name="Matthieu De Mari" userId="dfb708c9-d8dc-439f-9a3b-c772bf4a311c" providerId="ADAL" clId="{0C574F24-0842-4510-AB61-4E12E986D5CF}" dt="2023-01-25T07:38:35.721" v="33895" actId="14100"/>
          <ac:spMkLst>
            <pc:docMk/>
            <pc:sldMk cId="3045576156" sldId="579"/>
            <ac:spMk id="3" creationId="{DAC23481-5FCE-ADF6-1072-441B81A61296}"/>
          </ac:spMkLst>
        </pc:spChg>
        <pc:spChg chg="mod">
          <ac:chgData name="Matthieu De Mari" userId="dfb708c9-d8dc-439f-9a3b-c772bf4a311c" providerId="ADAL" clId="{0C574F24-0842-4510-AB61-4E12E986D5CF}" dt="2023-01-25T07:40:04.761" v="33914" actId="2711"/>
          <ac:spMkLst>
            <pc:docMk/>
            <pc:sldMk cId="3045576156" sldId="579"/>
            <ac:spMk id="8" creationId="{56F73953-A2CE-A62E-D071-2A65983D9173}"/>
          </ac:spMkLst>
        </pc:spChg>
        <pc:spChg chg="mod ord">
          <ac:chgData name="Matthieu De Mari" userId="dfb708c9-d8dc-439f-9a3b-c772bf4a311c" providerId="ADAL" clId="{0C574F24-0842-4510-AB61-4E12E986D5CF}" dt="2023-01-25T07:38:24.239" v="33891" actId="14100"/>
          <ac:spMkLst>
            <pc:docMk/>
            <pc:sldMk cId="3045576156" sldId="579"/>
            <ac:spMk id="10" creationId="{535837A7-8A74-9598-E7D0-79106D91B0AE}"/>
          </ac:spMkLst>
        </pc:spChg>
        <pc:picChg chg="add mod modCrop">
          <ac:chgData name="Matthieu De Mari" userId="dfb708c9-d8dc-439f-9a3b-c772bf4a311c" providerId="ADAL" clId="{0C574F24-0842-4510-AB61-4E12E986D5CF}" dt="2023-01-25T07:38:09.016" v="33886" actId="732"/>
          <ac:picMkLst>
            <pc:docMk/>
            <pc:sldMk cId="3045576156" sldId="579"/>
            <ac:picMk id="2" creationId="{EA09EC47-53EC-0757-D626-25F76A435626}"/>
          </ac:picMkLst>
        </pc:picChg>
        <pc:picChg chg="del">
          <ac:chgData name="Matthieu De Mari" userId="dfb708c9-d8dc-439f-9a3b-c772bf4a311c" providerId="ADAL" clId="{0C574F24-0842-4510-AB61-4E12E986D5CF}" dt="2023-01-25T07:37:58.120" v="33883" actId="478"/>
          <ac:picMkLst>
            <pc:docMk/>
            <pc:sldMk cId="3045576156" sldId="579"/>
            <ac:picMk id="5" creationId="{A24117B4-9943-53F6-ED9D-46E8346E5B3F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7:50:22.425" v="34929"/>
        <pc:sldMkLst>
          <pc:docMk/>
          <pc:sldMk cId="4030169117" sldId="580"/>
        </pc:sldMkLst>
        <pc:spChg chg="del">
          <ac:chgData name="Matthieu De Mari" userId="dfb708c9-d8dc-439f-9a3b-c772bf4a311c" providerId="ADAL" clId="{0C574F24-0842-4510-AB61-4E12E986D5CF}" dt="2023-01-25T07:39:43.262" v="33904" actId="478"/>
          <ac:spMkLst>
            <pc:docMk/>
            <pc:sldMk cId="4030169117" sldId="580"/>
            <ac:spMk id="3" creationId="{DAC23481-5FCE-ADF6-1072-441B81A61296}"/>
          </ac:spMkLst>
        </pc:spChg>
        <pc:spChg chg="mod">
          <ac:chgData name="Matthieu De Mari" userId="dfb708c9-d8dc-439f-9a3b-c772bf4a311c" providerId="ADAL" clId="{0C574F24-0842-4510-AB61-4E12E986D5CF}" dt="2023-01-25T07:42:00.340" v="34242" actId="113"/>
          <ac:spMkLst>
            <pc:docMk/>
            <pc:sldMk cId="4030169117" sldId="580"/>
            <ac:spMk id="8" creationId="{56F73953-A2CE-A62E-D071-2A65983D9173}"/>
          </ac:spMkLst>
        </pc:spChg>
        <pc:spChg chg="del">
          <ac:chgData name="Matthieu De Mari" userId="dfb708c9-d8dc-439f-9a3b-c772bf4a311c" providerId="ADAL" clId="{0C574F24-0842-4510-AB61-4E12E986D5CF}" dt="2023-01-25T07:39:41.668" v="33902" actId="478"/>
          <ac:spMkLst>
            <pc:docMk/>
            <pc:sldMk cId="4030169117" sldId="580"/>
            <ac:spMk id="10" creationId="{535837A7-8A74-9598-E7D0-79106D91B0AE}"/>
          </ac:spMkLst>
        </pc:spChg>
        <pc:picChg chg="del">
          <ac:chgData name="Matthieu De Mari" userId="dfb708c9-d8dc-439f-9a3b-c772bf4a311c" providerId="ADAL" clId="{0C574F24-0842-4510-AB61-4E12E986D5CF}" dt="2023-01-25T07:39:42.160" v="33903" actId="478"/>
          <ac:picMkLst>
            <pc:docMk/>
            <pc:sldMk cId="4030169117" sldId="580"/>
            <ac:picMk id="2" creationId="{EA09EC47-53EC-0757-D626-25F76A435626}"/>
          </ac:picMkLst>
        </pc:picChg>
        <pc:picChg chg="add mod">
          <ac:chgData name="Matthieu De Mari" userId="dfb708c9-d8dc-439f-9a3b-c772bf4a311c" providerId="ADAL" clId="{0C574F24-0842-4510-AB61-4E12E986D5CF}" dt="2023-01-25T07:39:46.420" v="33906" actId="1076"/>
          <ac:picMkLst>
            <pc:docMk/>
            <pc:sldMk cId="4030169117" sldId="580"/>
            <ac:picMk id="5" creationId="{D5414E21-5814-E30A-0474-771DE2E61237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2134879360" sldId="581"/>
        </pc:sldMkLst>
      </pc:sldChg>
      <pc:sldChg chg="addSp delSp modSp new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2917652216" sldId="581"/>
        </pc:sldMkLst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2" creationId="{2122991D-E4E7-89B6-F3E0-C34922D3AAEF}"/>
          </ac:spMkLst>
        </pc:spChg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3" creationId="{7981D60A-8529-65C3-F5E4-581577D1D704}"/>
          </ac:spMkLst>
        </pc:spChg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4" creationId="{FC167472-C2E4-7EFD-2BCB-12F9ACE13818}"/>
          </ac:spMkLst>
        </pc:spChg>
        <pc:spChg chg="add mod ord">
          <ac:chgData name="Matthieu De Mari" userId="dfb708c9-d8dc-439f-9a3b-c772bf4a311c" providerId="ADAL" clId="{0C574F24-0842-4510-AB61-4E12E986D5CF}" dt="2023-01-25T07:46:48.289" v="34661"/>
          <ac:spMkLst>
            <pc:docMk/>
            <pc:sldMk cId="2917652216" sldId="581"/>
            <ac:spMk id="7" creationId="{882A5723-946A-3C33-33F1-D6F42AB5DD82}"/>
          </ac:spMkLst>
        </pc:spChg>
        <pc:picChg chg="add mod">
          <ac:chgData name="Matthieu De Mari" userId="dfb708c9-d8dc-439f-9a3b-c772bf4a311c" providerId="ADAL" clId="{0C574F24-0842-4510-AB61-4E12E986D5CF}" dt="2023-01-25T07:46:32.352" v="34636" actId="1036"/>
          <ac:picMkLst>
            <pc:docMk/>
            <pc:sldMk cId="2917652216" sldId="581"/>
            <ac:picMk id="6" creationId="{9273E8C8-D9B8-0CFB-D144-4318B5BEFA20}"/>
          </ac:picMkLst>
        </pc:picChg>
      </pc:sldChg>
      <pc:sldChg chg="addSp delSp modSp add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439977088" sldId="582"/>
        </pc:sldMkLst>
        <pc:spChg chg="add mod ord">
          <ac:chgData name="Matthieu De Mari" userId="dfb708c9-d8dc-439f-9a3b-c772bf4a311c" providerId="ADAL" clId="{0C574F24-0842-4510-AB61-4E12E986D5CF}" dt="2023-01-25T07:48:52.692" v="34836" actId="20577"/>
          <ac:spMkLst>
            <pc:docMk/>
            <pc:sldMk cId="439977088" sldId="582"/>
            <ac:spMk id="4" creationId="{720BC5D3-5690-1CC7-4476-5F4D434E7343}"/>
          </ac:spMkLst>
        </pc:spChg>
        <pc:spChg chg="mod ord">
          <ac:chgData name="Matthieu De Mari" userId="dfb708c9-d8dc-439f-9a3b-c772bf4a311c" providerId="ADAL" clId="{0C574F24-0842-4510-AB61-4E12E986D5CF}" dt="2023-01-25T07:48:15.798" v="34727" actId="700"/>
          <ac:spMkLst>
            <pc:docMk/>
            <pc:sldMk cId="439977088" sldId="582"/>
            <ac:spMk id="7" creationId="{882A5723-946A-3C33-33F1-D6F42AB5DD82}"/>
          </ac:spMkLst>
        </pc:spChg>
        <pc:picChg chg="add mod">
          <ac:chgData name="Matthieu De Mari" userId="dfb708c9-d8dc-439f-9a3b-c772bf4a311c" providerId="ADAL" clId="{0C574F24-0842-4510-AB61-4E12E986D5CF}" dt="2023-01-25T07:48:58.642" v="34838" actId="1076"/>
          <ac:picMkLst>
            <pc:docMk/>
            <pc:sldMk cId="439977088" sldId="582"/>
            <ac:picMk id="3" creationId="{9E78ADEC-B29A-5E01-25E5-5D154C757A8E}"/>
          </ac:picMkLst>
        </pc:picChg>
        <pc:picChg chg="del">
          <ac:chgData name="Matthieu De Mari" userId="dfb708c9-d8dc-439f-9a3b-c772bf4a311c" providerId="ADAL" clId="{0C574F24-0842-4510-AB61-4E12E986D5CF}" dt="2023-01-25T07:46:56.748" v="34663" actId="478"/>
          <ac:picMkLst>
            <pc:docMk/>
            <pc:sldMk cId="439977088" sldId="582"/>
            <ac:picMk id="6" creationId="{9273E8C8-D9B8-0CFB-D144-4318B5BEFA20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1162878205" sldId="582"/>
        </pc:sldMkLst>
      </pc:sldChg>
      <pc:sldChg chg="addSp modSp new del mod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2616952380" sldId="583"/>
        </pc:sldMkLst>
        <pc:spChg chg="mod">
          <ac:chgData name="Matthieu De Mari" userId="dfb708c9-d8dc-439f-9a3b-c772bf4a311c" providerId="ADAL" clId="{0C574F24-0842-4510-AB61-4E12E986D5CF}" dt="2023-01-25T07:49:54.455" v="34927" actId="20577"/>
          <ac:spMkLst>
            <pc:docMk/>
            <pc:sldMk cId="2616952380" sldId="583"/>
            <ac:spMk id="2" creationId="{414B51D0-3157-BB55-3D73-2FB657EE111C}"/>
          </ac:spMkLst>
        </pc:spChg>
        <pc:picChg chg="add mod">
          <ac:chgData name="Matthieu De Mari" userId="dfb708c9-d8dc-439f-9a3b-c772bf4a311c" providerId="ADAL" clId="{0C574F24-0842-4510-AB61-4E12E986D5CF}" dt="2023-01-25T07:49:29.348" v="34909" actId="14100"/>
          <ac:picMkLst>
            <pc:docMk/>
            <pc:sldMk cId="2616952380" sldId="583"/>
            <ac:picMk id="4" creationId="{67BACBEC-BCD7-CC8D-3FB8-E80788F60BDF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2761289253" sldId="583"/>
        </pc:sldMkLst>
      </pc:sldChg>
      <pc:sldChg chg="modSp add mod ord">
        <pc:chgData name="Matthieu De Mari" userId="dfb708c9-d8dc-439f-9a3b-c772bf4a311c" providerId="ADAL" clId="{0C574F24-0842-4510-AB61-4E12E986D5CF}" dt="2023-01-25T08:01:29.550" v="36165" actId="20577"/>
        <pc:sldMkLst>
          <pc:docMk/>
          <pc:sldMk cId="4234745274" sldId="584"/>
        </pc:sldMkLst>
        <pc:spChg chg="mod">
          <ac:chgData name="Matthieu De Mari" userId="dfb708c9-d8dc-439f-9a3b-c772bf4a311c" providerId="ADAL" clId="{0C574F24-0842-4510-AB61-4E12E986D5CF}" dt="2023-01-25T08:01:29.550" v="36165" actId="20577"/>
          <ac:spMkLst>
            <pc:docMk/>
            <pc:sldMk cId="4234745274" sldId="584"/>
            <ac:spMk id="2" creationId="{11A08BA8-9DEC-4471-8590-434E8D8BB4A0}"/>
          </ac:spMkLst>
        </pc:spChg>
        <pc:spChg chg="mod">
          <ac:chgData name="Matthieu De Mari" userId="dfb708c9-d8dc-439f-9a3b-c772bf4a311c" providerId="ADAL" clId="{0C574F24-0842-4510-AB61-4E12E986D5CF}" dt="2023-01-25T07:55:02.264" v="35515" actId="27636"/>
          <ac:spMkLst>
            <pc:docMk/>
            <pc:sldMk cId="4234745274" sldId="584"/>
            <ac:spMk id="3" creationId="{47E3549C-D723-41E6-8478-270ACE043694}"/>
          </ac:spMkLst>
        </pc:spChg>
        <pc:spChg chg="mod">
          <ac:chgData name="Matthieu De Mari" userId="dfb708c9-d8dc-439f-9a3b-c772bf4a311c" providerId="ADAL" clId="{0C574F24-0842-4510-AB61-4E12E986D5CF}" dt="2023-01-25T07:55:02.269" v="35516" actId="27636"/>
          <ac:spMkLst>
            <pc:docMk/>
            <pc:sldMk cId="4234745274" sldId="584"/>
            <ac:spMk id="4" creationId="{7E420A50-DCDA-4FEF-986F-775F53063E3A}"/>
          </ac:spMkLst>
        </pc:spChg>
      </pc:sldChg>
    </pc:docChg>
  </pc:docChgLst>
  <pc:docChgLst>
    <pc:chgData name="Matthieu De Mari" userId="dfb708c9-d8dc-439f-9a3b-c772bf4a311c" providerId="ADAL" clId="{1FE71F4D-2AFD-4838-AD3C-62D890D2AB41}"/>
    <pc:docChg chg="undo redo custSel addSld delSld modSld sldOrd addSection delSection modSection">
      <pc:chgData name="Matthieu De Mari" userId="dfb708c9-d8dc-439f-9a3b-c772bf4a311c" providerId="ADAL" clId="{1FE71F4D-2AFD-4838-AD3C-62D890D2AB41}" dt="2023-01-31T02:02:32.829" v="29539" actId="47"/>
      <pc:docMkLst>
        <pc:docMk/>
      </pc:docMkLst>
      <pc:sldChg chg="modSp mod">
        <pc:chgData name="Matthieu De Mari" userId="dfb708c9-d8dc-439f-9a3b-c772bf4a311c" providerId="ADAL" clId="{1FE71F4D-2AFD-4838-AD3C-62D890D2AB41}" dt="2023-01-26T03:16:13.450" v="476" actId="113"/>
        <pc:sldMkLst>
          <pc:docMk/>
          <pc:sldMk cId="3442501962" sldId="257"/>
        </pc:sldMkLst>
        <pc:spChg chg="mod">
          <ac:chgData name="Matthieu De Mari" userId="dfb708c9-d8dc-439f-9a3b-c772bf4a311c" providerId="ADAL" clId="{1FE71F4D-2AFD-4838-AD3C-62D890D2AB41}" dt="2023-01-26T03:13:52.056" v="4" actId="20577"/>
          <ac:spMkLst>
            <pc:docMk/>
            <pc:sldMk cId="3442501962" sldId="257"/>
            <ac:spMk id="2" creationId="{49D40417-A4D3-4CE8-96E7-708E2439AE7B}"/>
          </ac:spMkLst>
        </pc:spChg>
        <pc:spChg chg="mod">
          <ac:chgData name="Matthieu De Mari" userId="dfb708c9-d8dc-439f-9a3b-c772bf4a311c" providerId="ADAL" clId="{1FE71F4D-2AFD-4838-AD3C-62D890D2AB41}" dt="2023-01-26T03:16:13.450" v="476" actId="113"/>
          <ac:spMkLst>
            <pc:docMk/>
            <pc:sldMk cId="3442501962" sldId="257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338565690" sldId="264"/>
        </pc:sldMkLst>
      </pc:sldChg>
      <pc:sldChg chg="modSp mod">
        <pc:chgData name="Matthieu De Mari" userId="dfb708c9-d8dc-439f-9a3b-c772bf4a311c" providerId="ADAL" clId="{1FE71F4D-2AFD-4838-AD3C-62D890D2AB41}" dt="2023-01-26T03:35:07.050" v="2525" actId="20577"/>
        <pc:sldMkLst>
          <pc:docMk/>
          <pc:sldMk cId="1893873068" sldId="266"/>
        </pc:sldMkLst>
        <pc:spChg chg="mod">
          <ac:chgData name="Matthieu De Mari" userId="dfb708c9-d8dc-439f-9a3b-c772bf4a311c" providerId="ADAL" clId="{1FE71F4D-2AFD-4838-AD3C-62D890D2AB41}" dt="2023-01-26T03:35:07.050" v="2525" actId="20577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1FE71F4D-2AFD-4838-AD3C-62D890D2AB41}" dt="2023-01-26T07:14:36.997" v="5152" actId="207"/>
        <pc:sldMkLst>
          <pc:docMk/>
          <pc:sldMk cId="3880949074" sldId="267"/>
        </pc:sldMkLst>
        <pc:spChg chg="mod">
          <ac:chgData name="Matthieu De Mari" userId="dfb708c9-d8dc-439f-9a3b-c772bf4a311c" providerId="ADAL" clId="{1FE71F4D-2AFD-4838-AD3C-62D890D2AB41}" dt="2023-01-26T07:14:36.997" v="5152" actId="207"/>
          <ac:spMkLst>
            <pc:docMk/>
            <pc:sldMk cId="3880949074" sldId="267"/>
            <ac:spMk id="3" creationId="{C71C8DD6-14D1-44DF-9843-EFEDF44E39A2}"/>
          </ac:spMkLst>
        </pc:spChg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694737057" sldId="276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2161190178" sldId="299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585312994" sldId="313"/>
        </pc:sldMkLst>
      </pc:sldChg>
      <pc:sldChg chg="modSp mod">
        <pc:chgData name="Matthieu De Mari" userId="dfb708c9-d8dc-439f-9a3b-c772bf4a311c" providerId="ADAL" clId="{1FE71F4D-2AFD-4838-AD3C-62D890D2AB41}" dt="2023-01-26T03:34:26.546" v="2494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1FE71F4D-2AFD-4838-AD3C-62D890D2AB41}" dt="2023-01-26T03:26:35.216" v="1445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1FE71F4D-2AFD-4838-AD3C-62D890D2AB41}" dt="2023-01-26T03:32:01.106" v="2246" actId="20577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1FE71F4D-2AFD-4838-AD3C-62D890D2AB41}" dt="2023-01-26T03:34:26.546" v="2494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modSp mod">
        <pc:chgData name="Matthieu De Mari" userId="dfb708c9-d8dc-439f-9a3b-c772bf4a311c" providerId="ADAL" clId="{1FE71F4D-2AFD-4838-AD3C-62D890D2AB41}" dt="2023-01-31T01:10:55.666" v="24761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1FE71F4D-2AFD-4838-AD3C-62D890D2AB41}" dt="2023-01-31T01:10:55.666" v="24761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102240919" sldId="378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869851827" sldId="379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174628089" sldId="380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027151186" sldId="381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668007958" sldId="382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313062775" sldId="38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919173083" sldId="384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135317816" sldId="385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964357363" sldId="386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437705667" sldId="387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463050599" sldId="389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05053717" sldId="390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843402283" sldId="391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4206316821" sldId="392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959044582" sldId="39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878827290" sldId="394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358927626" sldId="395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235876011" sldId="396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303120167" sldId="397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3176757324" sldId="398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676715781" sldId="399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334194148" sldId="400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629532386" sldId="401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733464481" sldId="402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3907142970" sldId="403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3664827220" sldId="404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29390081" sldId="405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06661604" sldId="406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039337153" sldId="411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377302654" sldId="412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811152594" sldId="41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509404901" sldId="414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078490329" sldId="415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018968704" sldId="416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601230078" sldId="417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2872533062" sldId="418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106263664" sldId="419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3608904858" sldId="420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3917610152" sldId="421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11364915" sldId="422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2430248425" sldId="423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257103436" sldId="424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622593310" sldId="425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500383650" sldId="426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205168020" sldId="427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3154110071" sldId="428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2034094350" sldId="429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3987768113" sldId="430"/>
        </pc:sldMkLst>
      </pc:sldChg>
      <pc:sldChg chg="del">
        <pc:chgData name="Matthieu De Mari" userId="dfb708c9-d8dc-439f-9a3b-c772bf4a311c" providerId="ADAL" clId="{1FE71F4D-2AFD-4838-AD3C-62D890D2AB41}" dt="2023-01-26T03:13:49.577" v="2" actId="47"/>
        <pc:sldMkLst>
          <pc:docMk/>
          <pc:sldMk cId="2465108115" sldId="431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127749793" sldId="432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880117824" sldId="433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472720696" sldId="434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4186055848" sldId="435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125410899" sldId="436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801840285" sldId="437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882627589" sldId="438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339114490" sldId="439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450273322" sldId="440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866867172" sldId="441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346155856" sldId="442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491288640" sldId="443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759485571" sldId="444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768433902" sldId="445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577931092" sldId="446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790043621" sldId="447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4075916720" sldId="448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3841748881" sldId="450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3619568276" sldId="451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381061189" sldId="452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65841853" sldId="45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242752244" sldId="454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83351426" sldId="455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001651259" sldId="456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834604519" sldId="457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488746483" sldId="458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483381568" sldId="459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208006571" sldId="460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514593430" sldId="461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505263223" sldId="462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454093558" sldId="463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937951911" sldId="464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4090459440" sldId="465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662747536" sldId="466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978195590" sldId="467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702540134" sldId="468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574121588" sldId="469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4234188287" sldId="470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553295801" sldId="471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072133245" sldId="472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180749" sldId="473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981077995" sldId="474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3169960838" sldId="475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1739226965" sldId="476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1268927889" sldId="477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4248348938" sldId="478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654638605" sldId="479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320514478" sldId="480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04189001" sldId="481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3819655263" sldId="482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868497351" sldId="483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992834255" sldId="484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636494545" sldId="485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4187092969" sldId="486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990517089" sldId="487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4026475787" sldId="488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658215501" sldId="489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1974002731" sldId="490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3913805124" sldId="491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1249800631" sldId="492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2138921819" sldId="493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410904367" sldId="494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1972798447" sldId="495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734562613" sldId="496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3319407717" sldId="497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1800440056" sldId="498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678082427" sldId="499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304872241" sldId="500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145508996" sldId="501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411344912" sldId="502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636732520" sldId="503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757057001" sldId="504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659504250" sldId="505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710884314" sldId="506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865488439" sldId="507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3495317520" sldId="508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653875140" sldId="509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2444273265" sldId="510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3760572474" sldId="511"/>
        </pc:sldMkLst>
      </pc:sldChg>
      <pc:sldChg chg="del">
        <pc:chgData name="Matthieu De Mari" userId="dfb708c9-d8dc-439f-9a3b-c772bf4a311c" providerId="ADAL" clId="{1FE71F4D-2AFD-4838-AD3C-62D890D2AB41}" dt="2023-01-26T03:26:19.703" v="1434" actId="47"/>
        <pc:sldMkLst>
          <pc:docMk/>
          <pc:sldMk cId="467965437" sldId="512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1737018993" sldId="513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222172378" sldId="514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05170546" sldId="516"/>
        </pc:sldMkLst>
      </pc:sldChg>
      <pc:sldChg chg="del">
        <pc:chgData name="Matthieu De Mari" userId="dfb708c9-d8dc-439f-9a3b-c772bf4a311c" providerId="ADAL" clId="{1FE71F4D-2AFD-4838-AD3C-62D890D2AB41}" dt="2023-01-26T03:14:43.951" v="185" actId="47"/>
        <pc:sldMkLst>
          <pc:docMk/>
          <pc:sldMk cId="1464669599" sldId="517"/>
        </pc:sldMkLst>
      </pc:sldChg>
      <pc:sldChg chg="del">
        <pc:chgData name="Matthieu De Mari" userId="dfb708c9-d8dc-439f-9a3b-c772bf4a311c" providerId="ADAL" clId="{1FE71F4D-2AFD-4838-AD3C-62D890D2AB41}" dt="2023-01-26T03:14:44.661" v="186" actId="47"/>
        <pc:sldMkLst>
          <pc:docMk/>
          <pc:sldMk cId="3190584464" sldId="518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3542605904" sldId="519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584692631" sldId="521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754516330" sldId="522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2978828430" sldId="523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4292607168" sldId="524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319067538" sldId="525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1164017902" sldId="526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3692904375" sldId="527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778560088" sldId="528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6782498" sldId="529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4186882371" sldId="530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928774359" sldId="531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1791705232" sldId="532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153130604" sldId="533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434677060" sldId="534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3324878099" sldId="535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1038226095" sldId="536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453944168" sldId="538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545763732" sldId="539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3203638510" sldId="540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979270256" sldId="541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3916751870" sldId="542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2212613338" sldId="543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3100334900" sldId="544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618201935" sldId="545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1364776476" sldId="546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2209653093" sldId="547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1753014364" sldId="548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3852147676" sldId="549"/>
        </pc:sldMkLst>
      </pc:sldChg>
      <pc:sldChg chg="del">
        <pc:chgData name="Matthieu De Mari" userId="dfb708c9-d8dc-439f-9a3b-c772bf4a311c" providerId="ADAL" clId="{1FE71F4D-2AFD-4838-AD3C-62D890D2AB41}" dt="2023-01-26T03:26:19.703" v="1434" actId="47"/>
        <pc:sldMkLst>
          <pc:docMk/>
          <pc:sldMk cId="781342620" sldId="550"/>
        </pc:sldMkLst>
      </pc:sldChg>
      <pc:sldChg chg="del">
        <pc:chgData name="Matthieu De Mari" userId="dfb708c9-d8dc-439f-9a3b-c772bf4a311c" providerId="ADAL" clId="{1FE71F4D-2AFD-4838-AD3C-62D890D2AB41}" dt="2023-01-26T03:26:19.703" v="1434" actId="47"/>
        <pc:sldMkLst>
          <pc:docMk/>
          <pc:sldMk cId="243822673" sldId="551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3244809207" sldId="552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557043841" sldId="553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49853049" sldId="554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1241411798" sldId="555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3592231447" sldId="556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1473552207" sldId="557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681620648" sldId="558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925518171" sldId="559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360942240" sldId="560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1869178321" sldId="561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494556532" sldId="562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659795063" sldId="563"/>
        </pc:sldMkLst>
      </pc:sldChg>
      <pc:sldChg chg="modSp add del mod">
        <pc:chgData name="Matthieu De Mari" userId="dfb708c9-d8dc-439f-9a3b-c772bf4a311c" providerId="ADAL" clId="{1FE71F4D-2AFD-4838-AD3C-62D890D2AB41}" dt="2023-01-26T03:47:39.790" v="2759" actId="5793"/>
        <pc:sldMkLst>
          <pc:docMk/>
          <pc:sldMk cId="3208516839" sldId="564"/>
        </pc:sldMkLst>
        <pc:spChg chg="mod">
          <ac:chgData name="Matthieu De Mari" userId="dfb708c9-d8dc-439f-9a3b-c772bf4a311c" providerId="ADAL" clId="{1FE71F4D-2AFD-4838-AD3C-62D890D2AB41}" dt="2023-01-26T03:47:39.790" v="2759" actId="5793"/>
          <ac:spMkLst>
            <pc:docMk/>
            <pc:sldMk cId="3208516839" sldId="564"/>
            <ac:spMk id="2" creationId="{BF44384B-85D2-3792-0E49-F97AF47DA424}"/>
          </ac:spMkLst>
        </pc:spChg>
      </pc:sldChg>
      <pc:sldChg chg="modSp add del mod">
        <pc:chgData name="Matthieu De Mari" userId="dfb708c9-d8dc-439f-9a3b-c772bf4a311c" providerId="ADAL" clId="{1FE71F4D-2AFD-4838-AD3C-62D890D2AB41}" dt="2023-01-26T03:50:51.556" v="2907" actId="20577"/>
        <pc:sldMkLst>
          <pc:docMk/>
          <pc:sldMk cId="2506094589" sldId="565"/>
        </pc:sldMkLst>
        <pc:spChg chg="mod">
          <ac:chgData name="Matthieu De Mari" userId="dfb708c9-d8dc-439f-9a3b-c772bf4a311c" providerId="ADAL" clId="{1FE71F4D-2AFD-4838-AD3C-62D890D2AB41}" dt="2023-01-26T03:50:51.556" v="2907" actId="20577"/>
          <ac:spMkLst>
            <pc:docMk/>
            <pc:sldMk cId="2506094589" sldId="565"/>
            <ac:spMk id="7" creationId="{351BBB68-C97A-F968-8AD2-DE508BF2C073}"/>
          </ac:spMkLst>
        </pc:spChg>
      </pc:sldChg>
      <pc:sldChg chg="add del">
        <pc:chgData name="Matthieu De Mari" userId="dfb708c9-d8dc-439f-9a3b-c772bf4a311c" providerId="ADAL" clId="{1FE71F4D-2AFD-4838-AD3C-62D890D2AB41}" dt="2023-01-26T03:47:54.867" v="2760"/>
        <pc:sldMkLst>
          <pc:docMk/>
          <pc:sldMk cId="2861982866" sldId="566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2118947663" sldId="567"/>
        </pc:sldMkLst>
      </pc:sldChg>
      <pc:sldChg chg="add del">
        <pc:chgData name="Matthieu De Mari" userId="dfb708c9-d8dc-439f-9a3b-c772bf4a311c" providerId="ADAL" clId="{1FE71F4D-2AFD-4838-AD3C-62D890D2AB41}" dt="2023-01-26T03:48:39.892" v="2763" actId="47"/>
        <pc:sldMkLst>
          <pc:docMk/>
          <pc:sldMk cId="209871370" sldId="568"/>
        </pc:sldMkLst>
      </pc:sldChg>
      <pc:sldChg chg="del">
        <pc:chgData name="Matthieu De Mari" userId="dfb708c9-d8dc-439f-9a3b-c772bf4a311c" providerId="ADAL" clId="{1FE71F4D-2AFD-4838-AD3C-62D890D2AB41}" dt="2023-01-26T03:35:08.540" v="2526" actId="47"/>
        <pc:sldMkLst>
          <pc:docMk/>
          <pc:sldMk cId="3190040579" sldId="569"/>
        </pc:sldMkLst>
      </pc:sldChg>
      <pc:sldChg chg="modSp mod">
        <pc:chgData name="Matthieu De Mari" userId="dfb708c9-d8dc-439f-9a3b-c772bf4a311c" providerId="ADAL" clId="{1FE71F4D-2AFD-4838-AD3C-62D890D2AB41}" dt="2023-01-26T07:08:28.734" v="4894" actId="27636"/>
        <pc:sldMkLst>
          <pc:docMk/>
          <pc:sldMk cId="548617228" sldId="570"/>
        </pc:sldMkLst>
        <pc:spChg chg="mod">
          <ac:chgData name="Matthieu De Mari" userId="dfb708c9-d8dc-439f-9a3b-c772bf4a311c" providerId="ADAL" clId="{1FE71F4D-2AFD-4838-AD3C-62D890D2AB41}" dt="2023-01-26T07:08:28.734" v="4894" actId="27636"/>
          <ac:spMkLst>
            <pc:docMk/>
            <pc:sldMk cId="548617228" sldId="570"/>
            <ac:spMk id="3" creationId="{E475B357-0886-EDDA-5F55-77F580FB4D9B}"/>
          </ac:spMkLst>
        </pc:spChg>
      </pc:sldChg>
      <pc:sldChg chg="del">
        <pc:chgData name="Matthieu De Mari" userId="dfb708c9-d8dc-439f-9a3b-c772bf4a311c" providerId="ADAL" clId="{1FE71F4D-2AFD-4838-AD3C-62D890D2AB41}" dt="2023-01-26T03:34:55.698" v="2516" actId="47"/>
        <pc:sldMkLst>
          <pc:docMk/>
          <pc:sldMk cId="353688173" sldId="571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757709305" sldId="572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3960741178" sldId="573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2111657733" sldId="574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2674170786" sldId="575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4180016153" sldId="576"/>
        </pc:sldMkLst>
      </pc:sldChg>
      <pc:sldChg chg="modSp add del mod">
        <pc:chgData name="Matthieu De Mari" userId="dfb708c9-d8dc-439f-9a3b-c772bf4a311c" providerId="ADAL" clId="{1FE71F4D-2AFD-4838-AD3C-62D890D2AB41}" dt="2023-01-26T03:51:54.981" v="3008" actId="14100"/>
        <pc:sldMkLst>
          <pc:docMk/>
          <pc:sldMk cId="1620224169" sldId="577"/>
        </pc:sldMkLst>
        <pc:spChg chg="mod">
          <ac:chgData name="Matthieu De Mari" userId="dfb708c9-d8dc-439f-9a3b-c772bf4a311c" providerId="ADAL" clId="{1FE71F4D-2AFD-4838-AD3C-62D890D2AB41}" dt="2023-01-26T03:51:54.981" v="3008" actId="14100"/>
          <ac:spMkLst>
            <pc:docMk/>
            <pc:sldMk cId="1620224169" sldId="577"/>
            <ac:spMk id="8" creationId="{56F73953-A2CE-A62E-D071-2A65983D9173}"/>
          </ac:spMkLst>
        </pc:spChg>
      </pc:sldChg>
      <pc:sldChg chg="add del">
        <pc:chgData name="Matthieu De Mari" userId="dfb708c9-d8dc-439f-9a3b-c772bf4a311c" providerId="ADAL" clId="{1FE71F4D-2AFD-4838-AD3C-62D890D2AB41}" dt="2023-01-26T03:49:42.808" v="2766"/>
        <pc:sldMkLst>
          <pc:docMk/>
          <pc:sldMk cId="174187107" sldId="578"/>
        </pc:sldMkLst>
      </pc:sldChg>
      <pc:sldChg chg="modSp add del mod">
        <pc:chgData name="Matthieu De Mari" userId="dfb708c9-d8dc-439f-9a3b-c772bf4a311c" providerId="ADAL" clId="{1FE71F4D-2AFD-4838-AD3C-62D890D2AB41}" dt="2023-01-26T03:51:52.153" v="3007" actId="14100"/>
        <pc:sldMkLst>
          <pc:docMk/>
          <pc:sldMk cId="3045576156" sldId="579"/>
        </pc:sldMkLst>
        <pc:spChg chg="mod">
          <ac:chgData name="Matthieu De Mari" userId="dfb708c9-d8dc-439f-9a3b-c772bf4a311c" providerId="ADAL" clId="{1FE71F4D-2AFD-4838-AD3C-62D890D2AB41}" dt="2023-01-26T03:51:52.153" v="3007" actId="14100"/>
          <ac:spMkLst>
            <pc:docMk/>
            <pc:sldMk cId="3045576156" sldId="579"/>
            <ac:spMk id="8" creationId="{56F73953-A2CE-A62E-D071-2A65983D9173}"/>
          </ac:spMkLst>
        </pc:spChg>
      </pc:sldChg>
      <pc:sldChg chg="del">
        <pc:chgData name="Matthieu De Mari" userId="dfb708c9-d8dc-439f-9a3b-c772bf4a311c" providerId="ADAL" clId="{1FE71F4D-2AFD-4838-AD3C-62D890D2AB41}" dt="2023-01-26T03:26:23.909" v="1438" actId="47"/>
        <pc:sldMkLst>
          <pc:docMk/>
          <pc:sldMk cId="4030169117" sldId="580"/>
        </pc:sldMkLst>
      </pc:sldChg>
      <pc:sldChg chg="add del">
        <pc:chgData name="Matthieu De Mari" userId="dfb708c9-d8dc-439f-9a3b-c772bf4a311c" providerId="ADAL" clId="{1FE71F4D-2AFD-4838-AD3C-62D890D2AB41}" dt="2023-01-26T03:49:42.808" v="2766"/>
        <pc:sldMkLst>
          <pc:docMk/>
          <pc:sldMk cId="2134879360" sldId="581"/>
        </pc:sldMkLst>
      </pc:sldChg>
      <pc:sldChg chg="add del">
        <pc:chgData name="Matthieu De Mari" userId="dfb708c9-d8dc-439f-9a3b-c772bf4a311c" providerId="ADAL" clId="{1FE71F4D-2AFD-4838-AD3C-62D890D2AB41}" dt="2023-01-26T03:49:42.808" v="2766"/>
        <pc:sldMkLst>
          <pc:docMk/>
          <pc:sldMk cId="1162878205" sldId="582"/>
        </pc:sldMkLst>
      </pc:sldChg>
      <pc:sldChg chg="modSp add del mod">
        <pc:chgData name="Matthieu De Mari" userId="dfb708c9-d8dc-439f-9a3b-c772bf4a311c" providerId="ADAL" clId="{1FE71F4D-2AFD-4838-AD3C-62D890D2AB41}" dt="2023-01-26T03:52:22.995" v="3014" actId="14100"/>
        <pc:sldMkLst>
          <pc:docMk/>
          <pc:sldMk cId="2761289253" sldId="583"/>
        </pc:sldMkLst>
        <pc:spChg chg="mod">
          <ac:chgData name="Matthieu De Mari" userId="dfb708c9-d8dc-439f-9a3b-c772bf4a311c" providerId="ADAL" clId="{1FE71F4D-2AFD-4838-AD3C-62D890D2AB41}" dt="2023-01-26T03:52:22.995" v="3014" actId="14100"/>
          <ac:spMkLst>
            <pc:docMk/>
            <pc:sldMk cId="2761289253" sldId="583"/>
            <ac:spMk id="2" creationId="{414B51D0-3157-BB55-3D73-2FB657EE111C}"/>
          </ac:spMkLst>
        </pc:spChg>
      </pc:sldChg>
      <pc:sldChg chg="modSp mod">
        <pc:chgData name="Matthieu De Mari" userId="dfb708c9-d8dc-439f-9a3b-c772bf4a311c" providerId="ADAL" clId="{1FE71F4D-2AFD-4838-AD3C-62D890D2AB41}" dt="2023-01-26T03:31:04.743" v="2051" actId="20577"/>
        <pc:sldMkLst>
          <pc:docMk/>
          <pc:sldMk cId="4234745274" sldId="584"/>
        </pc:sldMkLst>
        <pc:spChg chg="mod">
          <ac:chgData name="Matthieu De Mari" userId="dfb708c9-d8dc-439f-9a3b-c772bf4a311c" providerId="ADAL" clId="{1FE71F4D-2AFD-4838-AD3C-62D890D2AB41}" dt="2023-01-26T03:26:32.157" v="1441" actId="20577"/>
          <ac:spMkLst>
            <pc:docMk/>
            <pc:sldMk cId="4234745274" sldId="584"/>
            <ac:spMk id="2" creationId="{11A08BA8-9DEC-4471-8590-434E8D8BB4A0}"/>
          </ac:spMkLst>
        </pc:spChg>
        <pc:spChg chg="mod">
          <ac:chgData name="Matthieu De Mari" userId="dfb708c9-d8dc-439f-9a3b-c772bf4a311c" providerId="ADAL" clId="{1FE71F4D-2AFD-4838-AD3C-62D890D2AB41}" dt="2023-01-26T03:28:57.823" v="1810" actId="20577"/>
          <ac:spMkLst>
            <pc:docMk/>
            <pc:sldMk cId="4234745274" sldId="584"/>
            <ac:spMk id="3" creationId="{47E3549C-D723-41E6-8478-270ACE043694}"/>
          </ac:spMkLst>
        </pc:spChg>
        <pc:spChg chg="mod">
          <ac:chgData name="Matthieu De Mari" userId="dfb708c9-d8dc-439f-9a3b-c772bf4a311c" providerId="ADAL" clId="{1FE71F4D-2AFD-4838-AD3C-62D890D2AB41}" dt="2023-01-26T03:31:04.743" v="2051" actId="20577"/>
          <ac:spMkLst>
            <pc:docMk/>
            <pc:sldMk cId="4234745274" sldId="584"/>
            <ac:spMk id="4" creationId="{7E420A50-DCDA-4FEF-986F-775F53063E3A}"/>
          </ac:spMkLst>
        </pc:spChg>
      </pc:sldChg>
      <pc:sldChg chg="new del">
        <pc:chgData name="Matthieu De Mari" userId="dfb708c9-d8dc-439f-9a3b-c772bf4a311c" providerId="ADAL" clId="{1FE71F4D-2AFD-4838-AD3C-62D890D2AB41}" dt="2023-01-31T01:10:58.177" v="24762" actId="47"/>
        <pc:sldMkLst>
          <pc:docMk/>
          <pc:sldMk cId="757654497" sldId="585"/>
        </pc:sldMkLst>
      </pc:sldChg>
      <pc:sldChg chg="modSp add mod">
        <pc:chgData name="Matthieu De Mari" userId="dfb708c9-d8dc-439f-9a3b-c772bf4a311c" providerId="ADAL" clId="{1FE71F4D-2AFD-4838-AD3C-62D890D2AB41}" dt="2023-01-26T03:19:12.482" v="1025" actId="113"/>
        <pc:sldMkLst>
          <pc:docMk/>
          <pc:sldMk cId="29040365" sldId="586"/>
        </pc:sldMkLst>
        <pc:spChg chg="mod">
          <ac:chgData name="Matthieu De Mari" userId="dfb708c9-d8dc-439f-9a3b-c772bf4a311c" providerId="ADAL" clId="{1FE71F4D-2AFD-4838-AD3C-62D890D2AB41}" dt="2023-01-26T03:19:12.482" v="1025" actId="113"/>
          <ac:spMkLst>
            <pc:docMk/>
            <pc:sldMk cId="29040365" sldId="586"/>
            <ac:spMk id="3" creationId="{35995840-A9D9-479A-A34F-EA7DC229D38E}"/>
          </ac:spMkLst>
        </pc:spChg>
      </pc:sldChg>
      <pc:sldChg chg="modSp add mod">
        <pc:chgData name="Matthieu De Mari" userId="dfb708c9-d8dc-439f-9a3b-c772bf4a311c" providerId="ADAL" clId="{1FE71F4D-2AFD-4838-AD3C-62D890D2AB41}" dt="2023-01-26T03:27:59.683" v="1663" actId="113"/>
        <pc:sldMkLst>
          <pc:docMk/>
          <pc:sldMk cId="4096717383" sldId="587"/>
        </pc:sldMkLst>
        <pc:spChg chg="mod">
          <ac:chgData name="Matthieu De Mari" userId="dfb708c9-d8dc-439f-9a3b-c772bf4a311c" providerId="ADAL" clId="{1FE71F4D-2AFD-4838-AD3C-62D890D2AB41}" dt="2023-01-26T03:27:59.683" v="1663" actId="113"/>
          <ac:spMkLst>
            <pc:docMk/>
            <pc:sldMk cId="4096717383" sldId="587"/>
            <ac:spMk id="3" creationId="{35995840-A9D9-479A-A34F-EA7DC229D38E}"/>
          </ac:spMkLst>
        </pc:spChg>
      </pc:sldChg>
      <pc:sldChg chg="new del">
        <pc:chgData name="Matthieu De Mari" userId="dfb708c9-d8dc-439f-9a3b-c772bf4a311c" providerId="ADAL" clId="{1FE71F4D-2AFD-4838-AD3C-62D890D2AB41}" dt="2023-01-26T03:47:56.791" v="2761" actId="47"/>
        <pc:sldMkLst>
          <pc:docMk/>
          <pc:sldMk cId="2238802665" sldId="588"/>
        </pc:sldMkLst>
      </pc:sldChg>
      <pc:sldChg chg="addSp delSp modSp new mod modClrScheme chgLayout">
        <pc:chgData name="Matthieu De Mari" userId="dfb708c9-d8dc-439f-9a3b-c772bf4a311c" providerId="ADAL" clId="{1FE71F4D-2AFD-4838-AD3C-62D890D2AB41}" dt="2023-01-26T06:35:57.660" v="3350" actId="113"/>
        <pc:sldMkLst>
          <pc:docMk/>
          <pc:sldMk cId="2517159219" sldId="589"/>
        </pc:sldMkLst>
        <pc:spChg chg="del mod ord">
          <ac:chgData name="Matthieu De Mari" userId="dfb708c9-d8dc-439f-9a3b-c772bf4a311c" providerId="ADAL" clId="{1FE71F4D-2AFD-4838-AD3C-62D890D2AB41}" dt="2023-01-26T06:32:33.412" v="3015" actId="700"/>
          <ac:spMkLst>
            <pc:docMk/>
            <pc:sldMk cId="2517159219" sldId="589"/>
            <ac:spMk id="2" creationId="{B908A623-7161-470C-61D4-FE64AFF88491}"/>
          </ac:spMkLst>
        </pc:spChg>
        <pc:spChg chg="del mod ord">
          <ac:chgData name="Matthieu De Mari" userId="dfb708c9-d8dc-439f-9a3b-c772bf4a311c" providerId="ADAL" clId="{1FE71F4D-2AFD-4838-AD3C-62D890D2AB41}" dt="2023-01-26T06:32:33.412" v="3015" actId="700"/>
          <ac:spMkLst>
            <pc:docMk/>
            <pc:sldMk cId="2517159219" sldId="589"/>
            <ac:spMk id="3" creationId="{542AAAB8-24CC-4F6B-697B-D5664642D199}"/>
          </ac:spMkLst>
        </pc:spChg>
        <pc:spChg chg="add mod ord">
          <ac:chgData name="Matthieu De Mari" userId="dfb708c9-d8dc-439f-9a3b-c772bf4a311c" providerId="ADAL" clId="{1FE71F4D-2AFD-4838-AD3C-62D890D2AB41}" dt="2023-01-26T06:32:47.365" v="3035" actId="20577"/>
          <ac:spMkLst>
            <pc:docMk/>
            <pc:sldMk cId="2517159219" sldId="589"/>
            <ac:spMk id="4" creationId="{36318DF3-8281-ACB4-87A0-032835C40CB4}"/>
          </ac:spMkLst>
        </pc:spChg>
        <pc:spChg chg="add mod ord">
          <ac:chgData name="Matthieu De Mari" userId="dfb708c9-d8dc-439f-9a3b-c772bf4a311c" providerId="ADAL" clId="{1FE71F4D-2AFD-4838-AD3C-62D890D2AB41}" dt="2023-01-26T06:35:57.660" v="3350" actId="113"/>
          <ac:spMkLst>
            <pc:docMk/>
            <pc:sldMk cId="2517159219" sldId="589"/>
            <ac:spMk id="5" creationId="{907B618C-56C3-627D-97E6-AC5AB6A248D3}"/>
          </ac:spMkLst>
        </pc:spChg>
        <pc:spChg chg="add del mod ord">
          <ac:chgData name="Matthieu De Mari" userId="dfb708c9-d8dc-439f-9a3b-c772bf4a311c" providerId="ADAL" clId="{1FE71F4D-2AFD-4838-AD3C-62D890D2AB41}" dt="2023-01-26T06:32:50.199" v="3036" actId="478"/>
          <ac:spMkLst>
            <pc:docMk/>
            <pc:sldMk cId="2517159219" sldId="589"/>
            <ac:spMk id="6" creationId="{1A7D0F5F-5E82-0FEF-1D6D-490DF1003874}"/>
          </ac:spMkLst>
        </pc:spChg>
        <pc:picChg chg="add mod modCrop">
          <ac:chgData name="Matthieu De Mari" userId="dfb708c9-d8dc-439f-9a3b-c772bf4a311c" providerId="ADAL" clId="{1FE71F4D-2AFD-4838-AD3C-62D890D2AB41}" dt="2023-01-26T06:33:02.103" v="3040" actId="732"/>
          <ac:picMkLst>
            <pc:docMk/>
            <pc:sldMk cId="2517159219" sldId="589"/>
            <ac:picMk id="8" creationId="{D85C205C-5C41-45D2-D37B-3AA50CDCD071}"/>
          </ac:picMkLst>
        </pc:picChg>
        <pc:picChg chg="add mod">
          <ac:chgData name="Matthieu De Mari" userId="dfb708c9-d8dc-439f-9a3b-c772bf4a311c" providerId="ADAL" clId="{1FE71F4D-2AFD-4838-AD3C-62D890D2AB41}" dt="2023-01-26T06:33:26.332" v="3042" actId="1076"/>
          <ac:picMkLst>
            <pc:docMk/>
            <pc:sldMk cId="2517159219" sldId="589"/>
            <ac:picMk id="10" creationId="{F27CBDBD-8075-188E-4999-8ABE9C5EAEBD}"/>
          </ac:picMkLst>
        </pc:picChg>
        <pc:picChg chg="add del">
          <ac:chgData name="Matthieu De Mari" userId="dfb708c9-d8dc-439f-9a3b-c772bf4a311c" providerId="ADAL" clId="{1FE71F4D-2AFD-4838-AD3C-62D890D2AB41}" dt="2023-01-26T06:35:56.180" v="3349" actId="22"/>
          <ac:picMkLst>
            <pc:docMk/>
            <pc:sldMk cId="2517159219" sldId="589"/>
            <ac:picMk id="12" creationId="{3BF09AF5-5AE9-C0F2-05B8-219EC5288960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6:57:39.846" v="4488" actId="1076"/>
        <pc:sldMkLst>
          <pc:docMk/>
          <pc:sldMk cId="4137211541" sldId="590"/>
        </pc:sldMkLst>
        <pc:spChg chg="del mod ord">
          <ac:chgData name="Matthieu De Mari" userId="dfb708c9-d8dc-439f-9a3b-c772bf4a311c" providerId="ADAL" clId="{1FE71F4D-2AFD-4838-AD3C-62D890D2AB41}" dt="2023-01-26T06:51:54.427" v="4239" actId="700"/>
          <ac:spMkLst>
            <pc:docMk/>
            <pc:sldMk cId="4137211541" sldId="590"/>
            <ac:spMk id="2" creationId="{98E9EAA4-FC65-513A-91E3-E3EB4BBF92B1}"/>
          </ac:spMkLst>
        </pc:spChg>
        <pc:spChg chg="del mod ord">
          <ac:chgData name="Matthieu De Mari" userId="dfb708c9-d8dc-439f-9a3b-c772bf4a311c" providerId="ADAL" clId="{1FE71F4D-2AFD-4838-AD3C-62D890D2AB41}" dt="2023-01-26T06:51:54.427" v="4239" actId="700"/>
          <ac:spMkLst>
            <pc:docMk/>
            <pc:sldMk cId="4137211541" sldId="590"/>
            <ac:spMk id="3" creationId="{472FB4B0-F40B-2F3D-9884-34B617E358AF}"/>
          </ac:spMkLst>
        </pc:spChg>
        <pc:spChg chg="add mod ord">
          <ac:chgData name="Matthieu De Mari" userId="dfb708c9-d8dc-439f-9a3b-c772bf4a311c" providerId="ADAL" clId="{1FE71F4D-2AFD-4838-AD3C-62D890D2AB41}" dt="2023-01-26T06:57:32.861" v="4485" actId="700"/>
          <ac:spMkLst>
            <pc:docMk/>
            <pc:sldMk cId="4137211541" sldId="590"/>
            <ac:spMk id="4" creationId="{01810534-81B5-CA2F-921A-3DA24316B131}"/>
          </ac:spMkLst>
        </pc:spChg>
        <pc:spChg chg="add mod ord">
          <ac:chgData name="Matthieu De Mari" userId="dfb708c9-d8dc-439f-9a3b-c772bf4a311c" providerId="ADAL" clId="{1FE71F4D-2AFD-4838-AD3C-62D890D2AB41}" dt="2023-01-26T06:57:32.861" v="4485" actId="700"/>
          <ac:spMkLst>
            <pc:docMk/>
            <pc:sldMk cId="4137211541" sldId="590"/>
            <ac:spMk id="5" creationId="{0A7B0056-41D4-B489-229E-8C898A3A5904}"/>
          </ac:spMkLst>
        </pc:spChg>
        <pc:spChg chg="add del mod ord">
          <ac:chgData name="Matthieu De Mari" userId="dfb708c9-d8dc-439f-9a3b-c772bf4a311c" providerId="ADAL" clId="{1FE71F4D-2AFD-4838-AD3C-62D890D2AB41}" dt="2023-01-26T06:55:19.445" v="4405" actId="478"/>
          <ac:spMkLst>
            <pc:docMk/>
            <pc:sldMk cId="4137211541" sldId="590"/>
            <ac:spMk id="6" creationId="{0B47A0BD-3A76-E101-A384-82A9076395D1}"/>
          </ac:spMkLst>
        </pc:spChg>
        <pc:picChg chg="add mod">
          <ac:chgData name="Matthieu De Mari" userId="dfb708c9-d8dc-439f-9a3b-c772bf4a311c" providerId="ADAL" clId="{1FE71F4D-2AFD-4838-AD3C-62D890D2AB41}" dt="2023-01-26T06:57:39.846" v="4488" actId="1076"/>
          <ac:picMkLst>
            <pc:docMk/>
            <pc:sldMk cId="4137211541" sldId="590"/>
            <ac:picMk id="8" creationId="{63535244-B67A-4495-60F1-122BECDBD2A9}"/>
          </ac:picMkLst>
        </pc:picChg>
      </pc:sldChg>
      <pc:sldChg chg="addSp modSp new mod">
        <pc:chgData name="Matthieu De Mari" userId="dfb708c9-d8dc-439f-9a3b-c772bf4a311c" providerId="ADAL" clId="{1FE71F4D-2AFD-4838-AD3C-62D890D2AB41}" dt="2023-01-26T09:06:47.684" v="11137" actId="20577"/>
        <pc:sldMkLst>
          <pc:docMk/>
          <pc:sldMk cId="2947484205" sldId="591"/>
        </pc:sldMkLst>
        <pc:spChg chg="mod">
          <ac:chgData name="Matthieu De Mari" userId="dfb708c9-d8dc-439f-9a3b-c772bf4a311c" providerId="ADAL" clId="{1FE71F4D-2AFD-4838-AD3C-62D890D2AB41}" dt="2023-01-26T08:02:03.781" v="6850" actId="20577"/>
          <ac:spMkLst>
            <pc:docMk/>
            <pc:sldMk cId="2947484205" sldId="591"/>
            <ac:spMk id="2" creationId="{8E6CFB85-890C-CF06-4293-6A59483322FC}"/>
          </ac:spMkLst>
        </pc:spChg>
        <pc:spChg chg="mod">
          <ac:chgData name="Matthieu De Mari" userId="dfb708c9-d8dc-439f-9a3b-c772bf4a311c" providerId="ADAL" clId="{1FE71F4D-2AFD-4838-AD3C-62D890D2AB41}" dt="2023-01-26T09:06:47.684" v="11137" actId="20577"/>
          <ac:spMkLst>
            <pc:docMk/>
            <pc:sldMk cId="2947484205" sldId="591"/>
            <ac:spMk id="3" creationId="{039E8209-3BE5-7E9D-E54E-A7C1CF1222EE}"/>
          </ac:spMkLst>
        </pc:spChg>
        <pc:picChg chg="add mod">
          <ac:chgData name="Matthieu De Mari" userId="dfb708c9-d8dc-439f-9a3b-c772bf4a311c" providerId="ADAL" clId="{1FE71F4D-2AFD-4838-AD3C-62D890D2AB41}" dt="2023-01-26T08:03:20.009" v="6963" actId="1076"/>
          <ac:picMkLst>
            <pc:docMk/>
            <pc:sldMk cId="2947484205" sldId="591"/>
            <ac:picMk id="5" creationId="{CCD3D63F-B09C-5C9E-28E2-AE99CA93D4A0}"/>
          </ac:picMkLst>
        </pc:picChg>
      </pc:sldChg>
      <pc:sldChg chg="addSp modSp new mod modClrScheme chgLayout">
        <pc:chgData name="Matthieu De Mari" userId="dfb708c9-d8dc-439f-9a3b-c772bf4a311c" providerId="ADAL" clId="{1FE71F4D-2AFD-4838-AD3C-62D890D2AB41}" dt="2023-01-26T09:19:32.041" v="11568" actId="113"/>
        <pc:sldMkLst>
          <pc:docMk/>
          <pc:sldMk cId="2018312753" sldId="592"/>
        </pc:sldMkLst>
        <pc:spChg chg="mod ord">
          <ac:chgData name="Matthieu De Mari" userId="dfb708c9-d8dc-439f-9a3b-c772bf4a311c" providerId="ADAL" clId="{1FE71F4D-2AFD-4838-AD3C-62D890D2AB41}" dt="2023-01-26T09:18:46.175" v="11475" actId="700"/>
          <ac:spMkLst>
            <pc:docMk/>
            <pc:sldMk cId="2018312753" sldId="592"/>
            <ac:spMk id="2" creationId="{46F24B85-321C-C043-144F-9003D6454D8D}"/>
          </ac:spMkLst>
        </pc:spChg>
        <pc:spChg chg="mod ord">
          <ac:chgData name="Matthieu De Mari" userId="dfb708c9-d8dc-439f-9a3b-c772bf4a311c" providerId="ADAL" clId="{1FE71F4D-2AFD-4838-AD3C-62D890D2AB41}" dt="2023-01-26T09:19:32.041" v="11568" actId="113"/>
          <ac:spMkLst>
            <pc:docMk/>
            <pc:sldMk cId="2018312753" sldId="592"/>
            <ac:spMk id="3" creationId="{0C7F979C-AEBF-F963-1805-2F20FEB2C27D}"/>
          </ac:spMkLst>
        </pc:spChg>
        <pc:spChg chg="add mod ord">
          <ac:chgData name="Matthieu De Mari" userId="dfb708c9-d8dc-439f-9a3b-c772bf4a311c" providerId="ADAL" clId="{1FE71F4D-2AFD-4838-AD3C-62D890D2AB41}" dt="2023-01-26T09:19:19.055" v="11533" actId="27636"/>
          <ac:spMkLst>
            <pc:docMk/>
            <pc:sldMk cId="2018312753" sldId="592"/>
            <ac:spMk id="4" creationId="{7A283418-1560-E38F-C757-C4670DC4105D}"/>
          </ac:spMkLst>
        </pc:spChg>
      </pc:sldChg>
      <pc:sldChg chg="addSp delSp modSp new mod modClrScheme chgLayout">
        <pc:chgData name="Matthieu De Mari" userId="dfb708c9-d8dc-439f-9a3b-c772bf4a311c" providerId="ADAL" clId="{1FE71F4D-2AFD-4838-AD3C-62D890D2AB41}" dt="2023-01-26T09:36:26.401" v="12558" actId="14100"/>
        <pc:sldMkLst>
          <pc:docMk/>
          <pc:sldMk cId="3262392835" sldId="593"/>
        </pc:sldMkLst>
        <pc:spChg chg="mod ord">
          <ac:chgData name="Matthieu De Mari" userId="dfb708c9-d8dc-439f-9a3b-c772bf4a311c" providerId="ADAL" clId="{1FE71F4D-2AFD-4838-AD3C-62D890D2AB41}" dt="2023-01-26T09:29:47.517" v="11993" actId="700"/>
          <ac:spMkLst>
            <pc:docMk/>
            <pc:sldMk cId="3262392835" sldId="593"/>
            <ac:spMk id="2" creationId="{C6EDB95A-6F54-1C8E-C7BF-34F5ECB6A00A}"/>
          </ac:spMkLst>
        </pc:spChg>
        <pc:spChg chg="del mod ord">
          <ac:chgData name="Matthieu De Mari" userId="dfb708c9-d8dc-439f-9a3b-c772bf4a311c" providerId="ADAL" clId="{1FE71F4D-2AFD-4838-AD3C-62D890D2AB41}" dt="2023-01-26T09:29:47.517" v="11993" actId="700"/>
          <ac:spMkLst>
            <pc:docMk/>
            <pc:sldMk cId="3262392835" sldId="593"/>
            <ac:spMk id="3" creationId="{B7526239-C631-7A14-B420-A8A6BFFCF1AB}"/>
          </ac:spMkLst>
        </pc:spChg>
        <pc:spChg chg="add mod ord">
          <ac:chgData name="Matthieu De Mari" userId="dfb708c9-d8dc-439f-9a3b-c772bf4a311c" providerId="ADAL" clId="{1FE71F4D-2AFD-4838-AD3C-62D890D2AB41}" dt="2023-01-26T09:31:05.979" v="12184" actId="5793"/>
          <ac:spMkLst>
            <pc:docMk/>
            <pc:sldMk cId="3262392835" sldId="593"/>
            <ac:spMk id="4" creationId="{0A6D0783-241D-0B11-03E2-9F4FF3BEE947}"/>
          </ac:spMkLst>
        </pc:spChg>
        <pc:spChg chg="add del mod ord">
          <ac:chgData name="Matthieu De Mari" userId="dfb708c9-d8dc-439f-9a3b-c772bf4a311c" providerId="ADAL" clId="{1FE71F4D-2AFD-4838-AD3C-62D890D2AB41}" dt="2023-01-26T09:29:50.062" v="11994" actId="478"/>
          <ac:spMkLst>
            <pc:docMk/>
            <pc:sldMk cId="3262392835" sldId="593"/>
            <ac:spMk id="5" creationId="{FE783408-4CE4-7B70-FB81-5432FF13B384}"/>
          </ac:spMkLst>
        </pc:spChg>
        <pc:picChg chg="add mod">
          <ac:chgData name="Matthieu De Mari" userId="dfb708c9-d8dc-439f-9a3b-c772bf4a311c" providerId="ADAL" clId="{1FE71F4D-2AFD-4838-AD3C-62D890D2AB41}" dt="2023-01-26T09:29:54.215" v="11996" actId="1076"/>
          <ac:picMkLst>
            <pc:docMk/>
            <pc:sldMk cId="3262392835" sldId="593"/>
            <ac:picMk id="7" creationId="{7FF8A9BC-A4CE-B0E5-4FD0-48E6842E254C}"/>
          </ac:picMkLst>
        </pc:picChg>
        <pc:picChg chg="add mod">
          <ac:chgData name="Matthieu De Mari" userId="dfb708c9-d8dc-439f-9a3b-c772bf4a311c" providerId="ADAL" clId="{1FE71F4D-2AFD-4838-AD3C-62D890D2AB41}" dt="2023-01-26T09:36:26.401" v="12558" actId="14100"/>
          <ac:picMkLst>
            <pc:docMk/>
            <pc:sldMk cId="3262392835" sldId="593"/>
            <ac:picMk id="8" creationId="{7BC15D68-90DE-4BF0-C975-D7AEA6F616EB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9:56:35.432" v="13962" actId="113"/>
        <pc:sldMkLst>
          <pc:docMk/>
          <pc:sldMk cId="763709586" sldId="594"/>
        </pc:sldMkLst>
        <pc:spChg chg="mod ord">
          <ac:chgData name="Matthieu De Mari" userId="dfb708c9-d8dc-439f-9a3b-c772bf4a311c" providerId="ADAL" clId="{1FE71F4D-2AFD-4838-AD3C-62D890D2AB41}" dt="2023-01-26T09:51:00.841" v="13531" actId="700"/>
          <ac:spMkLst>
            <pc:docMk/>
            <pc:sldMk cId="763709586" sldId="594"/>
            <ac:spMk id="2" creationId="{8D7CF09B-6A00-AE71-9A1F-BC7A1C98BFA3}"/>
          </ac:spMkLst>
        </pc:spChg>
        <pc:spChg chg="del mod ord">
          <ac:chgData name="Matthieu De Mari" userId="dfb708c9-d8dc-439f-9a3b-c772bf4a311c" providerId="ADAL" clId="{1FE71F4D-2AFD-4838-AD3C-62D890D2AB41}" dt="2023-01-26T09:51:00.841" v="13531" actId="700"/>
          <ac:spMkLst>
            <pc:docMk/>
            <pc:sldMk cId="763709586" sldId="594"/>
            <ac:spMk id="3" creationId="{AC357E79-CC29-85E7-B39D-6E30B7213CBC}"/>
          </ac:spMkLst>
        </pc:spChg>
        <pc:spChg chg="add mod ord">
          <ac:chgData name="Matthieu De Mari" userId="dfb708c9-d8dc-439f-9a3b-c772bf4a311c" providerId="ADAL" clId="{1FE71F4D-2AFD-4838-AD3C-62D890D2AB41}" dt="2023-01-26T09:56:35.432" v="13962" actId="113"/>
          <ac:spMkLst>
            <pc:docMk/>
            <pc:sldMk cId="763709586" sldId="594"/>
            <ac:spMk id="4" creationId="{B0FDD59A-9328-B341-218D-76A654E93F04}"/>
          </ac:spMkLst>
        </pc:spChg>
        <pc:spChg chg="add del mod ord">
          <ac:chgData name="Matthieu De Mari" userId="dfb708c9-d8dc-439f-9a3b-c772bf4a311c" providerId="ADAL" clId="{1FE71F4D-2AFD-4838-AD3C-62D890D2AB41}" dt="2023-01-26T09:51:51.583" v="13606" actId="478"/>
          <ac:spMkLst>
            <pc:docMk/>
            <pc:sldMk cId="763709586" sldId="594"/>
            <ac:spMk id="5" creationId="{E684D941-0C18-5023-3C37-93F5F12B8CF7}"/>
          </ac:spMkLst>
        </pc:spChg>
        <pc:spChg chg="add mod">
          <ac:chgData name="Matthieu De Mari" userId="dfb708c9-d8dc-439f-9a3b-c772bf4a311c" providerId="ADAL" clId="{1FE71F4D-2AFD-4838-AD3C-62D890D2AB41}" dt="2023-01-26T09:54:23.485" v="13722" actId="693"/>
          <ac:spMkLst>
            <pc:docMk/>
            <pc:sldMk cId="763709586" sldId="594"/>
            <ac:spMk id="7" creationId="{5E3A86E2-23E3-E2C8-62E1-C1F638E3D248}"/>
          </ac:spMkLst>
        </pc:spChg>
        <pc:spChg chg="add mod">
          <ac:chgData name="Matthieu De Mari" userId="dfb708c9-d8dc-439f-9a3b-c772bf4a311c" providerId="ADAL" clId="{1FE71F4D-2AFD-4838-AD3C-62D890D2AB41}" dt="2023-01-26T09:55:09.399" v="13809" actId="14100"/>
          <ac:spMkLst>
            <pc:docMk/>
            <pc:sldMk cId="763709586" sldId="594"/>
            <ac:spMk id="8" creationId="{FDD82B0F-F49C-1DDC-F409-9379DAAAEF47}"/>
          </ac:spMkLst>
        </pc:spChg>
        <pc:graphicFrameChg chg="add mod modGraphic">
          <ac:chgData name="Matthieu De Mari" userId="dfb708c9-d8dc-439f-9a3b-c772bf4a311c" providerId="ADAL" clId="{1FE71F4D-2AFD-4838-AD3C-62D890D2AB41}" dt="2023-01-26T09:55:53.235" v="13850" actId="20577"/>
          <ac:graphicFrameMkLst>
            <pc:docMk/>
            <pc:sldMk cId="763709586" sldId="594"/>
            <ac:graphicFrameMk id="6" creationId="{4078484C-D331-C08C-24DF-BE42BAC0C241}"/>
          </ac:graphicFrameMkLst>
        </pc:graphicFrameChg>
      </pc:sldChg>
      <pc:sldChg chg="addSp delSp modSp new del mod modClrScheme chgLayout">
        <pc:chgData name="Matthieu De Mari" userId="dfb708c9-d8dc-439f-9a3b-c772bf4a311c" providerId="ADAL" clId="{1FE71F4D-2AFD-4838-AD3C-62D890D2AB41}" dt="2023-01-27T06:12:58.730" v="16401" actId="47"/>
        <pc:sldMkLst>
          <pc:docMk/>
          <pc:sldMk cId="3326687710" sldId="595"/>
        </pc:sldMkLst>
        <pc:spChg chg="del mod ord">
          <ac:chgData name="Matthieu De Mari" userId="dfb708c9-d8dc-439f-9a3b-c772bf4a311c" providerId="ADAL" clId="{1FE71F4D-2AFD-4838-AD3C-62D890D2AB41}" dt="2023-01-27T06:10:11.934" v="16239" actId="700"/>
          <ac:spMkLst>
            <pc:docMk/>
            <pc:sldMk cId="3326687710" sldId="595"/>
            <ac:spMk id="2" creationId="{A0C35D7F-8055-34BB-B5EC-974BC1BE05BB}"/>
          </ac:spMkLst>
        </pc:spChg>
        <pc:spChg chg="del mod ord">
          <ac:chgData name="Matthieu De Mari" userId="dfb708c9-d8dc-439f-9a3b-c772bf4a311c" providerId="ADAL" clId="{1FE71F4D-2AFD-4838-AD3C-62D890D2AB41}" dt="2023-01-27T06:10:11.934" v="16239" actId="700"/>
          <ac:spMkLst>
            <pc:docMk/>
            <pc:sldMk cId="3326687710" sldId="595"/>
            <ac:spMk id="3" creationId="{B27A0191-6820-1844-9A43-7831ECB527CC}"/>
          </ac:spMkLst>
        </pc:spChg>
        <pc:spChg chg="add mod ord">
          <ac:chgData name="Matthieu De Mari" userId="dfb708c9-d8dc-439f-9a3b-c772bf4a311c" providerId="ADAL" clId="{1FE71F4D-2AFD-4838-AD3C-62D890D2AB41}" dt="2023-01-27T06:10:21.488" v="16272" actId="113"/>
          <ac:spMkLst>
            <pc:docMk/>
            <pc:sldMk cId="3326687710" sldId="595"/>
            <ac:spMk id="4" creationId="{CB045AFB-76D6-319A-03C1-8D7ADEA7FFE1}"/>
          </ac:spMkLst>
        </pc:spChg>
        <pc:spChg chg="add mod ord">
          <ac:chgData name="Matthieu De Mari" userId="dfb708c9-d8dc-439f-9a3b-c772bf4a311c" providerId="ADAL" clId="{1FE71F4D-2AFD-4838-AD3C-62D890D2AB41}" dt="2023-01-27T06:12:08.305" v="16337" actId="20577"/>
          <ac:spMkLst>
            <pc:docMk/>
            <pc:sldMk cId="3326687710" sldId="595"/>
            <ac:spMk id="5" creationId="{B6B851F4-FCFC-1E83-D239-824F7B5E1B01}"/>
          </ac:spMkLst>
        </pc:spChg>
        <pc:spChg chg="add del mod ord">
          <ac:chgData name="Matthieu De Mari" userId="dfb708c9-d8dc-439f-9a3b-c772bf4a311c" providerId="ADAL" clId="{1FE71F4D-2AFD-4838-AD3C-62D890D2AB41}" dt="2023-01-27T06:12:09.665" v="16338" actId="478"/>
          <ac:spMkLst>
            <pc:docMk/>
            <pc:sldMk cId="3326687710" sldId="595"/>
            <ac:spMk id="6" creationId="{DDFB7AF2-EDA6-C8C8-82AA-3E627E3DDC6C}"/>
          </ac:spMkLst>
        </pc:spChg>
        <pc:picChg chg="add mod">
          <ac:chgData name="Matthieu De Mari" userId="dfb708c9-d8dc-439f-9a3b-c772bf4a311c" providerId="ADAL" clId="{1FE71F4D-2AFD-4838-AD3C-62D890D2AB41}" dt="2023-01-27T06:12:26.671" v="16342" actId="1076"/>
          <ac:picMkLst>
            <pc:docMk/>
            <pc:sldMk cId="3326687710" sldId="595"/>
            <ac:picMk id="8" creationId="{ED877936-0C09-CE62-73FD-AC87B960D65A}"/>
          </ac:picMkLst>
        </pc:picChg>
      </pc:sldChg>
      <pc:sldChg chg="modSp new mod">
        <pc:chgData name="Matthieu De Mari" userId="dfb708c9-d8dc-439f-9a3b-c772bf4a311c" providerId="ADAL" clId="{1FE71F4D-2AFD-4838-AD3C-62D890D2AB41}" dt="2023-01-27T06:25:38.210" v="16994" actId="20577"/>
        <pc:sldMkLst>
          <pc:docMk/>
          <pc:sldMk cId="2102102519" sldId="596"/>
        </pc:sldMkLst>
        <pc:spChg chg="mod">
          <ac:chgData name="Matthieu De Mari" userId="dfb708c9-d8dc-439f-9a3b-c772bf4a311c" providerId="ADAL" clId="{1FE71F4D-2AFD-4838-AD3C-62D890D2AB41}" dt="2023-01-27T06:21:07.441" v="16678" actId="20577"/>
          <ac:spMkLst>
            <pc:docMk/>
            <pc:sldMk cId="2102102519" sldId="596"/>
            <ac:spMk id="2" creationId="{96BB45B6-5D6D-BCDF-610F-727D0FC07C25}"/>
          </ac:spMkLst>
        </pc:spChg>
        <pc:spChg chg="mod">
          <ac:chgData name="Matthieu De Mari" userId="dfb708c9-d8dc-439f-9a3b-c772bf4a311c" providerId="ADAL" clId="{1FE71F4D-2AFD-4838-AD3C-62D890D2AB41}" dt="2023-01-27T06:25:38.210" v="16994" actId="20577"/>
          <ac:spMkLst>
            <pc:docMk/>
            <pc:sldMk cId="2102102519" sldId="596"/>
            <ac:spMk id="3" creationId="{65B824D3-4DEB-794C-AD03-F99D5C352C70}"/>
          </ac:spMkLst>
        </pc:spChg>
      </pc:sldChg>
      <pc:sldChg chg="modSp new mod">
        <pc:chgData name="Matthieu De Mari" userId="dfb708c9-d8dc-439f-9a3b-c772bf4a311c" providerId="ADAL" clId="{1FE71F4D-2AFD-4838-AD3C-62D890D2AB41}" dt="2023-01-28T08:08:17.966" v="17493" actId="20577"/>
        <pc:sldMkLst>
          <pc:docMk/>
          <pc:sldMk cId="1259418059" sldId="597"/>
        </pc:sldMkLst>
        <pc:spChg chg="mod">
          <ac:chgData name="Matthieu De Mari" userId="dfb708c9-d8dc-439f-9a3b-c772bf4a311c" providerId="ADAL" clId="{1FE71F4D-2AFD-4838-AD3C-62D890D2AB41}" dt="2023-01-28T08:04:19.856" v="17244" actId="20577"/>
          <ac:spMkLst>
            <pc:docMk/>
            <pc:sldMk cId="1259418059" sldId="597"/>
            <ac:spMk id="2" creationId="{C4004E3A-23DD-CF64-9047-E77A146CF80A}"/>
          </ac:spMkLst>
        </pc:spChg>
        <pc:spChg chg="mod">
          <ac:chgData name="Matthieu De Mari" userId="dfb708c9-d8dc-439f-9a3b-c772bf4a311c" providerId="ADAL" clId="{1FE71F4D-2AFD-4838-AD3C-62D890D2AB41}" dt="2023-01-28T08:08:17.966" v="17493" actId="20577"/>
          <ac:spMkLst>
            <pc:docMk/>
            <pc:sldMk cId="1259418059" sldId="597"/>
            <ac:spMk id="3" creationId="{1FB8F0BB-489A-5ED4-5B94-4E425ACF1A13}"/>
          </ac:spMkLst>
        </pc:spChg>
      </pc:sldChg>
      <pc:sldChg chg="addSp modSp new mod modClrScheme chgLayout">
        <pc:chgData name="Matthieu De Mari" userId="dfb708c9-d8dc-439f-9a3b-c772bf4a311c" providerId="ADAL" clId="{1FE71F4D-2AFD-4838-AD3C-62D890D2AB41}" dt="2023-01-30T02:22:08.072" v="24435" actId="20577"/>
        <pc:sldMkLst>
          <pc:docMk/>
          <pc:sldMk cId="3293608690" sldId="598"/>
        </pc:sldMkLst>
        <pc:spChg chg="mod ord">
          <ac:chgData name="Matthieu De Mari" userId="dfb708c9-d8dc-439f-9a3b-c772bf4a311c" providerId="ADAL" clId="{1FE71F4D-2AFD-4838-AD3C-62D890D2AB41}" dt="2023-01-28T09:53:23.253" v="21770" actId="700"/>
          <ac:spMkLst>
            <pc:docMk/>
            <pc:sldMk cId="3293608690" sldId="598"/>
            <ac:spMk id="2" creationId="{51CCEA2B-538F-66AB-DFA9-BC0E1EBE5785}"/>
          </ac:spMkLst>
        </pc:spChg>
        <pc:spChg chg="mod ord">
          <ac:chgData name="Matthieu De Mari" userId="dfb708c9-d8dc-439f-9a3b-c772bf4a311c" providerId="ADAL" clId="{1FE71F4D-2AFD-4838-AD3C-62D890D2AB41}" dt="2023-01-30T02:22:08.072" v="24435" actId="20577"/>
          <ac:spMkLst>
            <pc:docMk/>
            <pc:sldMk cId="3293608690" sldId="598"/>
            <ac:spMk id="3" creationId="{9414D856-CCB6-9C34-899E-47E2CC181A18}"/>
          </ac:spMkLst>
        </pc:spChg>
        <pc:spChg chg="add mod ord">
          <ac:chgData name="Matthieu De Mari" userId="dfb708c9-d8dc-439f-9a3b-c772bf4a311c" providerId="ADAL" clId="{1FE71F4D-2AFD-4838-AD3C-62D890D2AB41}" dt="2023-01-30T01:49:09.710" v="23126" actId="20577"/>
          <ac:spMkLst>
            <pc:docMk/>
            <pc:sldMk cId="3293608690" sldId="598"/>
            <ac:spMk id="4" creationId="{2A14B826-76A1-4C74-2CF3-31C48D1B320E}"/>
          </ac:spMkLst>
        </pc:spChg>
      </pc:sldChg>
      <pc:sldChg chg="new del">
        <pc:chgData name="Matthieu De Mari" userId="dfb708c9-d8dc-439f-9a3b-c772bf4a311c" providerId="ADAL" clId="{1FE71F4D-2AFD-4838-AD3C-62D890D2AB41}" dt="2023-01-28T10:07:47.250" v="22669" actId="47"/>
        <pc:sldMkLst>
          <pc:docMk/>
          <pc:sldMk cId="1471958947" sldId="599"/>
        </pc:sldMkLst>
      </pc:sldChg>
      <pc:sldChg chg="addSp delSp modSp new mod">
        <pc:chgData name="Matthieu De Mari" userId="dfb708c9-d8dc-439f-9a3b-c772bf4a311c" providerId="ADAL" clId="{1FE71F4D-2AFD-4838-AD3C-62D890D2AB41}" dt="2023-01-31T01:19:00.435" v="24990"/>
        <pc:sldMkLst>
          <pc:docMk/>
          <pc:sldMk cId="3311162221" sldId="600"/>
        </pc:sldMkLst>
        <pc:spChg chg="mod">
          <ac:chgData name="Matthieu De Mari" userId="dfb708c9-d8dc-439f-9a3b-c772bf4a311c" providerId="ADAL" clId="{1FE71F4D-2AFD-4838-AD3C-62D890D2AB41}" dt="2023-01-31T01:19:00.435" v="24990"/>
          <ac:spMkLst>
            <pc:docMk/>
            <pc:sldMk cId="3311162221" sldId="600"/>
            <ac:spMk id="2" creationId="{CA70D8F5-BFAC-79E0-DA30-6EC3AF8D8027}"/>
          </ac:spMkLst>
        </pc:spChg>
        <pc:spChg chg="del">
          <ac:chgData name="Matthieu De Mari" userId="dfb708c9-d8dc-439f-9a3b-c772bf4a311c" providerId="ADAL" clId="{1FE71F4D-2AFD-4838-AD3C-62D890D2AB41}" dt="2023-01-28T10:07:59.063" v="22709" actId="478"/>
          <ac:spMkLst>
            <pc:docMk/>
            <pc:sldMk cId="3311162221" sldId="600"/>
            <ac:spMk id="3" creationId="{67F9F1EA-8CE6-BE9D-284D-3BAC9A9FFBC2}"/>
          </ac:spMkLst>
        </pc:spChg>
        <pc:picChg chg="add mod">
          <ac:chgData name="Matthieu De Mari" userId="dfb708c9-d8dc-439f-9a3b-c772bf4a311c" providerId="ADAL" clId="{1FE71F4D-2AFD-4838-AD3C-62D890D2AB41}" dt="2023-01-30T02:16:21.491" v="24275" actId="1076"/>
          <ac:picMkLst>
            <pc:docMk/>
            <pc:sldMk cId="3311162221" sldId="600"/>
            <ac:picMk id="4" creationId="{09D52421-3700-A878-249F-9DA49F4B79D9}"/>
          </ac:picMkLst>
        </pc:picChg>
      </pc:sldChg>
      <pc:sldChg chg="modSp new mod">
        <pc:chgData name="Matthieu De Mari" userId="dfb708c9-d8dc-439f-9a3b-c772bf4a311c" providerId="ADAL" clId="{1FE71F4D-2AFD-4838-AD3C-62D890D2AB41}" dt="2023-01-31T01:22:21.912" v="25543" actId="20577"/>
        <pc:sldMkLst>
          <pc:docMk/>
          <pc:sldMk cId="4164146941" sldId="601"/>
        </pc:sldMkLst>
        <pc:spChg chg="mod">
          <ac:chgData name="Matthieu De Mari" userId="dfb708c9-d8dc-439f-9a3b-c772bf4a311c" providerId="ADAL" clId="{1FE71F4D-2AFD-4838-AD3C-62D890D2AB41}" dt="2023-01-31T01:19:47.179" v="25005" actId="20577"/>
          <ac:spMkLst>
            <pc:docMk/>
            <pc:sldMk cId="4164146941" sldId="601"/>
            <ac:spMk id="2" creationId="{28C45DD1-7D03-DF5A-B422-D9D0C471A438}"/>
          </ac:spMkLst>
        </pc:spChg>
        <pc:spChg chg="mod">
          <ac:chgData name="Matthieu De Mari" userId="dfb708c9-d8dc-439f-9a3b-c772bf4a311c" providerId="ADAL" clId="{1FE71F4D-2AFD-4838-AD3C-62D890D2AB41}" dt="2023-01-31T01:22:21.912" v="25543" actId="20577"/>
          <ac:spMkLst>
            <pc:docMk/>
            <pc:sldMk cId="4164146941" sldId="601"/>
            <ac:spMk id="3" creationId="{B0AE152F-A5D2-2F32-A363-DA5CFD8B2E5F}"/>
          </ac:spMkLst>
        </pc:spChg>
      </pc:sldChg>
      <pc:sldChg chg="addSp modSp new del mod modClrScheme chgLayout">
        <pc:chgData name="Matthieu De Mari" userId="dfb708c9-d8dc-439f-9a3b-c772bf4a311c" providerId="ADAL" clId="{1FE71F4D-2AFD-4838-AD3C-62D890D2AB41}" dt="2023-01-31T01:46:39.861" v="28262" actId="47"/>
        <pc:sldMkLst>
          <pc:docMk/>
          <pc:sldMk cId="753447951" sldId="602"/>
        </pc:sldMkLst>
        <pc:spChg chg="mod ord">
          <ac:chgData name="Matthieu De Mari" userId="dfb708c9-d8dc-439f-9a3b-c772bf4a311c" providerId="ADAL" clId="{1FE71F4D-2AFD-4838-AD3C-62D890D2AB41}" dt="2023-01-31T01:42:54.586" v="27827" actId="700"/>
          <ac:spMkLst>
            <pc:docMk/>
            <pc:sldMk cId="753447951" sldId="602"/>
            <ac:spMk id="2" creationId="{0900C7BF-4A47-FDD1-90A0-7CB2FF008363}"/>
          </ac:spMkLst>
        </pc:spChg>
        <pc:spChg chg="mod ord">
          <ac:chgData name="Matthieu De Mari" userId="dfb708c9-d8dc-439f-9a3b-c772bf4a311c" providerId="ADAL" clId="{1FE71F4D-2AFD-4838-AD3C-62D890D2AB41}" dt="2023-01-31T01:43:16.839" v="27899" actId="20577"/>
          <ac:spMkLst>
            <pc:docMk/>
            <pc:sldMk cId="753447951" sldId="602"/>
            <ac:spMk id="3" creationId="{502A2FDC-5691-C578-010D-7EB4BB4DFBD7}"/>
          </ac:spMkLst>
        </pc:spChg>
        <pc:spChg chg="add mod ord">
          <ac:chgData name="Matthieu De Mari" userId="dfb708c9-d8dc-439f-9a3b-c772bf4a311c" providerId="ADAL" clId="{1FE71F4D-2AFD-4838-AD3C-62D890D2AB41}" dt="2023-01-31T01:42:56.698" v="27831" actId="27636"/>
          <ac:spMkLst>
            <pc:docMk/>
            <pc:sldMk cId="753447951" sldId="602"/>
            <ac:spMk id="4" creationId="{D534A6ED-176F-9867-8D76-1DBEF662E1FF}"/>
          </ac:spMkLst>
        </pc:spChg>
      </pc:sldChg>
      <pc:sldChg chg="new del">
        <pc:chgData name="Matthieu De Mari" userId="dfb708c9-d8dc-439f-9a3b-c772bf4a311c" providerId="ADAL" clId="{1FE71F4D-2AFD-4838-AD3C-62D890D2AB41}" dt="2023-01-31T01:58:37.536" v="28760" actId="47"/>
        <pc:sldMkLst>
          <pc:docMk/>
          <pc:sldMk cId="3867022977" sldId="603"/>
        </pc:sldMkLst>
      </pc:sldChg>
      <pc:sldChg chg="new del">
        <pc:chgData name="Matthieu De Mari" userId="dfb708c9-d8dc-439f-9a3b-c772bf4a311c" providerId="ADAL" clId="{1FE71F4D-2AFD-4838-AD3C-62D890D2AB41}" dt="2023-01-31T02:02:32.829" v="29539" actId="47"/>
        <pc:sldMkLst>
          <pc:docMk/>
          <pc:sldMk cId="940220098" sldId="604"/>
        </pc:sldMkLst>
      </pc:sldChg>
      <pc:sldChg chg="new">
        <pc:chgData name="Matthieu De Mari" userId="dfb708c9-d8dc-439f-9a3b-c772bf4a311c" providerId="ADAL" clId="{1FE71F4D-2AFD-4838-AD3C-62D890D2AB41}" dt="2023-01-26T03:44:13.069" v="2703" actId="680"/>
        <pc:sldMkLst>
          <pc:docMk/>
          <pc:sldMk cId="4160337629" sldId="605"/>
        </pc:sldMkLst>
      </pc:sldChg>
      <pc:sldChg chg="new">
        <pc:chgData name="Matthieu De Mari" userId="dfb708c9-d8dc-439f-9a3b-c772bf4a311c" providerId="ADAL" clId="{1FE71F4D-2AFD-4838-AD3C-62D890D2AB41}" dt="2023-01-26T03:44:28.572" v="2706" actId="680"/>
        <pc:sldMkLst>
          <pc:docMk/>
          <pc:sldMk cId="2602861072" sldId="606"/>
        </pc:sldMkLst>
      </pc:sldChg>
      <pc:sldChg chg="new">
        <pc:chgData name="Matthieu De Mari" userId="dfb708c9-d8dc-439f-9a3b-c772bf4a311c" providerId="ADAL" clId="{1FE71F4D-2AFD-4838-AD3C-62D890D2AB41}" dt="2023-01-26T03:44:39.496" v="2709" actId="680"/>
        <pc:sldMkLst>
          <pc:docMk/>
          <pc:sldMk cId="931835860" sldId="607"/>
        </pc:sldMkLst>
      </pc:sldChg>
      <pc:sldChg chg="addSp modSp new mod">
        <pc:chgData name="Matthieu De Mari" userId="dfb708c9-d8dc-439f-9a3b-c772bf4a311c" providerId="ADAL" clId="{1FE71F4D-2AFD-4838-AD3C-62D890D2AB41}" dt="2023-01-26T08:40:47.838" v="9435" actId="1076"/>
        <pc:sldMkLst>
          <pc:docMk/>
          <pc:sldMk cId="1567954153" sldId="608"/>
        </pc:sldMkLst>
        <pc:spChg chg="mod">
          <ac:chgData name="Matthieu De Mari" userId="dfb708c9-d8dc-439f-9a3b-c772bf4a311c" providerId="ADAL" clId="{1FE71F4D-2AFD-4838-AD3C-62D890D2AB41}" dt="2023-01-26T08:40:43.517" v="9430" actId="20577"/>
          <ac:spMkLst>
            <pc:docMk/>
            <pc:sldMk cId="1567954153" sldId="608"/>
            <ac:spMk id="3" creationId="{22FE9C94-E2A2-3EF4-0E00-C6BD6C7A59F7}"/>
          </ac:spMkLst>
        </pc:spChg>
        <pc:picChg chg="add mod">
          <ac:chgData name="Matthieu De Mari" userId="dfb708c9-d8dc-439f-9a3b-c772bf4a311c" providerId="ADAL" clId="{1FE71F4D-2AFD-4838-AD3C-62D890D2AB41}" dt="2023-01-26T08:40:47.838" v="9435" actId="1076"/>
          <ac:picMkLst>
            <pc:docMk/>
            <pc:sldMk cId="1567954153" sldId="608"/>
            <ac:picMk id="5" creationId="{45E73179-634A-C030-DA64-295791FD5EA9}"/>
          </ac:picMkLst>
        </pc:picChg>
      </pc:sldChg>
      <pc:sldChg chg="new">
        <pc:chgData name="Matthieu De Mari" userId="dfb708c9-d8dc-439f-9a3b-c772bf4a311c" providerId="ADAL" clId="{1FE71F4D-2AFD-4838-AD3C-62D890D2AB41}" dt="2023-01-26T03:45:32.259" v="2717" actId="680"/>
        <pc:sldMkLst>
          <pc:docMk/>
          <pc:sldMk cId="3917875204" sldId="609"/>
        </pc:sldMkLst>
      </pc:sldChg>
      <pc:sldChg chg="add">
        <pc:chgData name="Matthieu De Mari" userId="dfb708c9-d8dc-439f-9a3b-c772bf4a311c" providerId="ADAL" clId="{1FE71F4D-2AFD-4838-AD3C-62D890D2AB41}" dt="2023-01-26T03:49:27.467" v="2765"/>
        <pc:sldMkLst>
          <pc:docMk/>
          <pc:sldMk cId="1730252268" sldId="610"/>
        </pc:sldMkLst>
      </pc:sldChg>
      <pc:sldChg chg="addSp delSp modSp new mod">
        <pc:chgData name="Matthieu De Mari" userId="dfb708c9-d8dc-439f-9a3b-c772bf4a311c" providerId="ADAL" clId="{1FE71F4D-2AFD-4838-AD3C-62D890D2AB41}" dt="2023-01-26T06:37:09.500" v="3398" actId="1076"/>
        <pc:sldMkLst>
          <pc:docMk/>
          <pc:sldMk cId="761190662" sldId="611"/>
        </pc:sldMkLst>
        <pc:spChg chg="mod">
          <ac:chgData name="Matthieu De Mari" userId="dfb708c9-d8dc-439f-9a3b-c772bf4a311c" providerId="ADAL" clId="{1FE71F4D-2AFD-4838-AD3C-62D890D2AB41}" dt="2023-01-26T06:37:00.401" v="3395" actId="20577"/>
          <ac:spMkLst>
            <pc:docMk/>
            <pc:sldMk cId="761190662" sldId="611"/>
            <ac:spMk id="2" creationId="{F5D31EF9-E950-6BF3-C37A-122A5687882C}"/>
          </ac:spMkLst>
        </pc:spChg>
        <pc:spChg chg="del">
          <ac:chgData name="Matthieu De Mari" userId="dfb708c9-d8dc-439f-9a3b-c772bf4a311c" providerId="ADAL" clId="{1FE71F4D-2AFD-4838-AD3C-62D890D2AB41}" dt="2023-01-26T06:36:53.471" v="3370" actId="478"/>
          <ac:spMkLst>
            <pc:docMk/>
            <pc:sldMk cId="761190662" sldId="611"/>
            <ac:spMk id="3" creationId="{EA7F80B4-666A-CE5C-4920-AB9537E17D90}"/>
          </ac:spMkLst>
        </pc:spChg>
        <pc:spChg chg="del">
          <ac:chgData name="Matthieu De Mari" userId="dfb708c9-d8dc-439f-9a3b-c772bf4a311c" providerId="ADAL" clId="{1FE71F4D-2AFD-4838-AD3C-62D890D2AB41}" dt="2023-01-26T06:36:54.460" v="3371" actId="478"/>
          <ac:spMkLst>
            <pc:docMk/>
            <pc:sldMk cId="761190662" sldId="611"/>
            <ac:spMk id="4" creationId="{9A00FE12-BF89-757C-7774-3A0945A36EEA}"/>
          </ac:spMkLst>
        </pc:spChg>
        <pc:picChg chg="add mod">
          <ac:chgData name="Matthieu De Mari" userId="dfb708c9-d8dc-439f-9a3b-c772bf4a311c" providerId="ADAL" clId="{1FE71F4D-2AFD-4838-AD3C-62D890D2AB41}" dt="2023-01-26T06:37:09.500" v="3398" actId="1076"/>
          <ac:picMkLst>
            <pc:docMk/>
            <pc:sldMk cId="761190662" sldId="611"/>
            <ac:picMk id="6" creationId="{6E52871B-E8E5-72E3-C570-1519726A2713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6:42:06.872" v="3687"/>
        <pc:sldMkLst>
          <pc:docMk/>
          <pc:sldMk cId="258868029" sldId="612"/>
        </pc:sldMkLst>
        <pc:spChg chg="add mod">
          <ac:chgData name="Matthieu De Mari" userId="dfb708c9-d8dc-439f-9a3b-c772bf4a311c" providerId="ADAL" clId="{1FE71F4D-2AFD-4838-AD3C-62D890D2AB41}" dt="2023-01-26T06:38:17.531" v="3410" actId="14100"/>
          <ac:spMkLst>
            <pc:docMk/>
            <pc:sldMk cId="258868029" sldId="612"/>
            <ac:spMk id="3" creationId="{6A375C12-F04A-8008-93B0-0FBF428F0C51}"/>
          </ac:spMkLst>
        </pc:spChg>
        <pc:spChg chg="add del mod">
          <ac:chgData name="Matthieu De Mari" userId="dfb708c9-d8dc-439f-9a3b-c772bf4a311c" providerId="ADAL" clId="{1FE71F4D-2AFD-4838-AD3C-62D890D2AB41}" dt="2023-01-26T06:38:14.110" v="3408" actId="478"/>
          <ac:spMkLst>
            <pc:docMk/>
            <pc:sldMk cId="258868029" sldId="612"/>
            <ac:spMk id="4" creationId="{A3A70C3C-9E3A-F011-116A-1AA21FF80605}"/>
          </ac:spMkLst>
        </pc:spChg>
        <pc:spChg chg="add del mod">
          <ac:chgData name="Matthieu De Mari" userId="dfb708c9-d8dc-439f-9a3b-c772bf4a311c" providerId="ADAL" clId="{1FE71F4D-2AFD-4838-AD3C-62D890D2AB41}" dt="2023-01-26T06:38:14.831" v="3409" actId="478"/>
          <ac:spMkLst>
            <pc:docMk/>
            <pc:sldMk cId="258868029" sldId="612"/>
            <ac:spMk id="5" creationId="{6F92A812-16DF-7E5F-F78D-C421296CF3E8}"/>
          </ac:spMkLst>
        </pc:spChg>
        <pc:spChg chg="add mod">
          <ac:chgData name="Matthieu De Mari" userId="dfb708c9-d8dc-439f-9a3b-c772bf4a311c" providerId="ADAL" clId="{1FE71F4D-2AFD-4838-AD3C-62D890D2AB41}" dt="2023-01-26T06:38:23.317" v="3412" actId="1076"/>
          <ac:spMkLst>
            <pc:docMk/>
            <pc:sldMk cId="258868029" sldId="612"/>
            <ac:spMk id="7" creationId="{E0C86E6B-9E92-AECE-9EB6-9CA8EF57F50F}"/>
          </ac:spMkLst>
        </pc:spChg>
        <pc:spChg chg="add mod">
          <ac:chgData name="Matthieu De Mari" userId="dfb708c9-d8dc-439f-9a3b-c772bf4a311c" providerId="ADAL" clId="{1FE71F4D-2AFD-4838-AD3C-62D890D2AB41}" dt="2023-01-26T06:38:27.290" v="3414" actId="1076"/>
          <ac:spMkLst>
            <pc:docMk/>
            <pc:sldMk cId="258868029" sldId="612"/>
            <ac:spMk id="8" creationId="{DE777CE5-2EF7-DAFB-A2C5-B589EC3E1331}"/>
          </ac:spMkLst>
        </pc:spChg>
        <pc:spChg chg="add mod">
          <ac:chgData name="Matthieu De Mari" userId="dfb708c9-d8dc-439f-9a3b-c772bf4a311c" providerId="ADAL" clId="{1FE71F4D-2AFD-4838-AD3C-62D890D2AB41}" dt="2023-01-26T06:38:33.018" v="3416" actId="1076"/>
          <ac:spMkLst>
            <pc:docMk/>
            <pc:sldMk cId="258868029" sldId="612"/>
            <ac:spMk id="9" creationId="{8BCAA46C-484E-8539-D5CD-E4D2ABF3B363}"/>
          </ac:spMkLst>
        </pc:spChg>
        <pc:spChg chg="add del mod">
          <ac:chgData name="Matthieu De Mari" userId="dfb708c9-d8dc-439f-9a3b-c772bf4a311c" providerId="ADAL" clId="{1FE71F4D-2AFD-4838-AD3C-62D890D2AB41}" dt="2023-01-26T06:42:06.626" v="3686" actId="478"/>
          <ac:spMkLst>
            <pc:docMk/>
            <pc:sldMk cId="258868029" sldId="612"/>
            <ac:spMk id="10" creationId="{7A74864A-098C-B584-4A98-00572716FF46}"/>
          </ac:spMkLst>
        </pc:spChg>
        <pc:spChg chg="add mod">
          <ac:chgData name="Matthieu De Mari" userId="dfb708c9-d8dc-439f-9a3b-c772bf4a311c" providerId="ADAL" clId="{1FE71F4D-2AFD-4838-AD3C-62D890D2AB41}" dt="2023-01-26T06:42:06.872" v="3687"/>
          <ac:spMkLst>
            <pc:docMk/>
            <pc:sldMk cId="258868029" sldId="612"/>
            <ac:spMk id="11" creationId="{A3A8F3D7-A140-03C5-564E-61BFE4F64A31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26T06:42:19.698" v="3692"/>
        <pc:sldMkLst>
          <pc:docMk/>
          <pc:sldMk cId="2022404027" sldId="613"/>
        </pc:sldMkLst>
        <pc:spChg chg="add mod">
          <ac:chgData name="Matthieu De Mari" userId="dfb708c9-d8dc-439f-9a3b-c772bf4a311c" providerId="ADAL" clId="{1FE71F4D-2AFD-4838-AD3C-62D890D2AB41}" dt="2023-01-26T06:39:42" v="3462" actId="208"/>
          <ac:spMkLst>
            <pc:docMk/>
            <pc:sldMk cId="2022404027" sldId="613"/>
            <ac:spMk id="4" creationId="{452EF3B9-86F6-6625-639D-A557C5A53BEE}"/>
          </ac:spMkLst>
        </pc:spChg>
        <pc:spChg chg="add del mod">
          <ac:chgData name="Matthieu De Mari" userId="dfb708c9-d8dc-439f-9a3b-c772bf4a311c" providerId="ADAL" clId="{1FE71F4D-2AFD-4838-AD3C-62D890D2AB41}" dt="2023-01-26T06:42:19.137" v="3691" actId="478"/>
          <ac:spMkLst>
            <pc:docMk/>
            <pc:sldMk cId="2022404027" sldId="613"/>
            <ac:spMk id="5" creationId="{4AF72DFE-1E65-16E5-C808-58220A98BD0D}"/>
          </ac:spMkLst>
        </pc:spChg>
        <pc:spChg chg="del">
          <ac:chgData name="Matthieu De Mari" userId="dfb708c9-d8dc-439f-9a3b-c772bf4a311c" providerId="ADAL" clId="{1FE71F4D-2AFD-4838-AD3C-62D890D2AB41}" dt="2023-01-26T06:42:03.209" v="3684" actId="478"/>
          <ac:spMkLst>
            <pc:docMk/>
            <pc:sldMk cId="2022404027" sldId="613"/>
            <ac:spMk id="10" creationId="{7A74864A-098C-B584-4A98-00572716FF46}"/>
          </ac:spMkLst>
        </pc:spChg>
        <pc:spChg chg="add mod">
          <ac:chgData name="Matthieu De Mari" userId="dfb708c9-d8dc-439f-9a3b-c772bf4a311c" providerId="ADAL" clId="{1FE71F4D-2AFD-4838-AD3C-62D890D2AB41}" dt="2023-01-26T06:42:03.632" v="3685"/>
          <ac:spMkLst>
            <pc:docMk/>
            <pc:sldMk cId="2022404027" sldId="613"/>
            <ac:spMk id="11" creationId="{F8558C9F-CDEF-0096-66E1-DA6654EBF82B}"/>
          </ac:spMkLst>
        </pc:spChg>
        <pc:spChg chg="add mod">
          <ac:chgData name="Matthieu De Mari" userId="dfb708c9-d8dc-439f-9a3b-c772bf4a311c" providerId="ADAL" clId="{1FE71F4D-2AFD-4838-AD3C-62D890D2AB41}" dt="2023-01-26T06:42:19.698" v="3692"/>
          <ac:spMkLst>
            <pc:docMk/>
            <pc:sldMk cId="2022404027" sldId="613"/>
            <ac:spMk id="12" creationId="{149A0558-7D42-D999-BBF8-268A41574A90}"/>
          </ac:spMkLst>
        </pc:spChg>
      </pc:sldChg>
      <pc:sldChg chg="addSp modSp add mod">
        <pc:chgData name="Matthieu De Mari" userId="dfb708c9-d8dc-439f-9a3b-c772bf4a311c" providerId="ADAL" clId="{1FE71F4D-2AFD-4838-AD3C-62D890D2AB41}" dt="2023-01-26T06:42:23.853" v="3693" actId="1076"/>
        <pc:sldMkLst>
          <pc:docMk/>
          <pc:sldMk cId="1753207108" sldId="614"/>
        </pc:sldMkLst>
        <pc:spChg chg="mod">
          <ac:chgData name="Matthieu De Mari" userId="dfb708c9-d8dc-439f-9a3b-c772bf4a311c" providerId="ADAL" clId="{1FE71F4D-2AFD-4838-AD3C-62D890D2AB41}" dt="2023-01-26T06:42:15.671" v="3690" actId="1076"/>
          <ac:spMkLst>
            <pc:docMk/>
            <pc:sldMk cId="1753207108" sldId="614"/>
            <ac:spMk id="5" creationId="{4AF72DFE-1E65-16E5-C808-58220A98BD0D}"/>
          </ac:spMkLst>
        </pc:spChg>
        <pc:spChg chg="mod">
          <ac:chgData name="Matthieu De Mari" userId="dfb708c9-d8dc-439f-9a3b-c772bf4a311c" providerId="ADAL" clId="{1FE71F4D-2AFD-4838-AD3C-62D890D2AB41}" dt="2023-01-26T06:41:59.645" v="3683" actId="1076"/>
          <ac:spMkLst>
            <pc:docMk/>
            <pc:sldMk cId="1753207108" sldId="614"/>
            <ac:spMk id="10" creationId="{7A74864A-098C-B584-4A98-00572716FF46}"/>
          </ac:spMkLst>
        </pc:spChg>
        <pc:spChg chg="add mod">
          <ac:chgData name="Matthieu De Mari" userId="dfb708c9-d8dc-439f-9a3b-c772bf4a311c" providerId="ADAL" clId="{1FE71F4D-2AFD-4838-AD3C-62D890D2AB41}" dt="2023-01-26T06:40:30.845" v="3491" actId="208"/>
          <ac:spMkLst>
            <pc:docMk/>
            <pc:sldMk cId="1753207108" sldId="614"/>
            <ac:spMk id="11" creationId="{DD191F9B-1B9A-9FA6-75AE-82FF599EF381}"/>
          </ac:spMkLst>
        </pc:spChg>
        <pc:spChg chg="add mod">
          <ac:chgData name="Matthieu De Mari" userId="dfb708c9-d8dc-439f-9a3b-c772bf4a311c" providerId="ADAL" clId="{1FE71F4D-2AFD-4838-AD3C-62D890D2AB41}" dt="2023-01-26T06:42:23.853" v="3693" actId="1076"/>
          <ac:spMkLst>
            <pc:docMk/>
            <pc:sldMk cId="1753207108" sldId="614"/>
            <ac:spMk id="12" creationId="{0EE538A3-E8FC-5540-54AE-917B3895D630}"/>
          </ac:spMkLst>
        </pc:spChg>
        <pc:picChg chg="mod">
          <ac:chgData name="Matthieu De Mari" userId="dfb708c9-d8dc-439f-9a3b-c772bf4a311c" providerId="ADAL" clId="{1FE71F4D-2AFD-4838-AD3C-62D890D2AB41}" dt="2023-01-26T06:42:12.517" v="3689" actId="1076"/>
          <ac:picMkLst>
            <pc:docMk/>
            <pc:sldMk cId="1753207108" sldId="614"/>
            <ac:picMk id="6" creationId="{6E52871B-E8E5-72E3-C570-1519726A2713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6:45:02.217" v="3853" actId="20577"/>
        <pc:sldMkLst>
          <pc:docMk/>
          <pc:sldMk cId="3213143018" sldId="615"/>
        </pc:sldMkLst>
        <pc:spChg chg="mod">
          <ac:chgData name="Matthieu De Mari" userId="dfb708c9-d8dc-439f-9a3b-c772bf4a311c" providerId="ADAL" clId="{1FE71F4D-2AFD-4838-AD3C-62D890D2AB41}" dt="2023-01-26T06:45:02.217" v="3853" actId="20577"/>
          <ac:spMkLst>
            <pc:docMk/>
            <pc:sldMk cId="3213143018" sldId="615"/>
            <ac:spMk id="4" creationId="{36318DF3-8281-ACB4-87A0-032835C40CB4}"/>
          </ac:spMkLst>
        </pc:spChg>
        <pc:spChg chg="mod">
          <ac:chgData name="Matthieu De Mari" userId="dfb708c9-d8dc-439f-9a3b-c772bf4a311c" providerId="ADAL" clId="{1FE71F4D-2AFD-4838-AD3C-62D890D2AB41}" dt="2023-01-26T06:44:47.885" v="3815" actId="20577"/>
          <ac:spMkLst>
            <pc:docMk/>
            <pc:sldMk cId="3213143018" sldId="615"/>
            <ac:spMk id="5" creationId="{907B618C-56C3-627D-97E6-AC5AB6A248D3}"/>
          </ac:spMkLst>
        </pc:spChg>
        <pc:picChg chg="add mod">
          <ac:chgData name="Matthieu De Mari" userId="dfb708c9-d8dc-439f-9a3b-c772bf4a311c" providerId="ADAL" clId="{1FE71F4D-2AFD-4838-AD3C-62D890D2AB41}" dt="2023-01-26T06:42:56.044" v="3745" actId="1076"/>
          <ac:picMkLst>
            <pc:docMk/>
            <pc:sldMk cId="3213143018" sldId="615"/>
            <ac:picMk id="3" creationId="{E71318CB-EBF9-03CD-9864-31A9D989198D}"/>
          </ac:picMkLst>
        </pc:picChg>
        <pc:picChg chg="del">
          <ac:chgData name="Matthieu De Mari" userId="dfb708c9-d8dc-439f-9a3b-c772bf4a311c" providerId="ADAL" clId="{1FE71F4D-2AFD-4838-AD3C-62D890D2AB41}" dt="2023-01-26T06:42:53.022" v="3742" actId="478"/>
          <ac:picMkLst>
            <pc:docMk/>
            <pc:sldMk cId="3213143018" sldId="615"/>
            <ac:picMk id="8" creationId="{D85C205C-5C41-45D2-D37B-3AA50CDCD071}"/>
          </ac:picMkLst>
        </pc:picChg>
        <pc:picChg chg="del">
          <ac:chgData name="Matthieu De Mari" userId="dfb708c9-d8dc-439f-9a3b-c772bf4a311c" providerId="ADAL" clId="{1FE71F4D-2AFD-4838-AD3C-62D890D2AB41}" dt="2023-01-26T06:42:53.381" v="3743" actId="478"/>
          <ac:picMkLst>
            <pc:docMk/>
            <pc:sldMk cId="3213143018" sldId="615"/>
            <ac:picMk id="10" creationId="{F27CBDBD-8075-188E-4999-8ABE9C5EAEBD}"/>
          </ac:picMkLst>
        </pc:picChg>
      </pc:sldChg>
      <pc:sldChg chg="addSp delSp modSp add mod chgLayout">
        <pc:chgData name="Matthieu De Mari" userId="dfb708c9-d8dc-439f-9a3b-c772bf4a311c" providerId="ADAL" clId="{1FE71F4D-2AFD-4838-AD3C-62D890D2AB41}" dt="2023-01-26T06:47:01.738" v="4238" actId="20577"/>
        <pc:sldMkLst>
          <pc:docMk/>
          <pc:sldMk cId="272248794" sldId="616"/>
        </pc:sldMkLst>
        <pc:spChg chg="add mod ord">
          <ac:chgData name="Matthieu De Mari" userId="dfb708c9-d8dc-439f-9a3b-c772bf4a311c" providerId="ADAL" clId="{1FE71F4D-2AFD-4838-AD3C-62D890D2AB41}" dt="2023-01-26T06:47:01.738" v="4238" actId="20577"/>
          <ac:spMkLst>
            <pc:docMk/>
            <pc:sldMk cId="272248794" sldId="616"/>
            <ac:spMk id="2" creationId="{F155462C-3DEF-4B5A-AA92-FDAF554521A8}"/>
          </ac:spMkLst>
        </pc:spChg>
        <pc:spChg chg="mod ord">
          <ac:chgData name="Matthieu De Mari" userId="dfb708c9-d8dc-439f-9a3b-c772bf4a311c" providerId="ADAL" clId="{1FE71F4D-2AFD-4838-AD3C-62D890D2AB41}" dt="2023-01-26T06:45:20.950" v="3856" actId="700"/>
          <ac:spMkLst>
            <pc:docMk/>
            <pc:sldMk cId="272248794" sldId="616"/>
            <ac:spMk id="4" creationId="{36318DF3-8281-ACB4-87A0-032835C40CB4}"/>
          </ac:spMkLst>
        </pc:spChg>
        <pc:spChg chg="mod ord">
          <ac:chgData name="Matthieu De Mari" userId="dfb708c9-d8dc-439f-9a3b-c772bf4a311c" providerId="ADAL" clId="{1FE71F4D-2AFD-4838-AD3C-62D890D2AB41}" dt="2023-01-26T06:45:24.267" v="3861" actId="27636"/>
          <ac:spMkLst>
            <pc:docMk/>
            <pc:sldMk cId="272248794" sldId="616"/>
            <ac:spMk id="5" creationId="{907B618C-56C3-627D-97E6-AC5AB6A248D3}"/>
          </ac:spMkLst>
        </pc:spChg>
        <pc:picChg chg="del">
          <ac:chgData name="Matthieu De Mari" userId="dfb708c9-d8dc-439f-9a3b-c772bf4a311c" providerId="ADAL" clId="{1FE71F4D-2AFD-4838-AD3C-62D890D2AB41}" dt="2023-01-26T06:45:16.617" v="3855" actId="478"/>
          <ac:picMkLst>
            <pc:docMk/>
            <pc:sldMk cId="272248794" sldId="616"/>
            <ac:picMk id="3" creationId="{E71318CB-EBF9-03CD-9864-31A9D989198D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7:23:04.875" v="5331" actId="1076"/>
        <pc:sldMkLst>
          <pc:docMk/>
          <pc:sldMk cId="2692074968" sldId="617"/>
        </pc:sldMkLst>
        <pc:spChg chg="mod">
          <ac:chgData name="Matthieu De Mari" userId="dfb708c9-d8dc-439f-9a3b-c772bf4a311c" providerId="ADAL" clId="{1FE71F4D-2AFD-4838-AD3C-62D890D2AB41}" dt="2023-01-26T06:57:59.033" v="4499" actId="20577"/>
          <ac:spMkLst>
            <pc:docMk/>
            <pc:sldMk cId="2692074968" sldId="617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7:01:02.636" v="4661" actId="20577"/>
          <ac:spMkLst>
            <pc:docMk/>
            <pc:sldMk cId="2692074968" sldId="617"/>
            <ac:spMk id="5" creationId="{0A7B0056-41D4-B489-229E-8C898A3A5904}"/>
          </ac:spMkLst>
        </pc:spChg>
        <pc:picChg chg="add del mod">
          <ac:chgData name="Matthieu De Mari" userId="dfb708c9-d8dc-439f-9a3b-c772bf4a311c" providerId="ADAL" clId="{1FE71F4D-2AFD-4838-AD3C-62D890D2AB41}" dt="2023-01-26T07:20:37.340" v="5321" actId="478"/>
          <ac:picMkLst>
            <pc:docMk/>
            <pc:sldMk cId="2692074968" sldId="617"/>
            <ac:picMk id="3" creationId="{2D8C048F-6604-BAAA-091B-B6B37D9BAEE6}"/>
          </ac:picMkLst>
        </pc:picChg>
        <pc:picChg chg="add del mod">
          <ac:chgData name="Matthieu De Mari" userId="dfb708c9-d8dc-439f-9a3b-c772bf4a311c" providerId="ADAL" clId="{1FE71F4D-2AFD-4838-AD3C-62D890D2AB41}" dt="2023-01-26T07:22:53.241" v="5327" actId="478"/>
          <ac:picMkLst>
            <pc:docMk/>
            <pc:sldMk cId="2692074968" sldId="617"/>
            <ac:picMk id="7" creationId="{75EB1839-9C5F-885D-E569-BA0B4354439A}"/>
          </ac:picMkLst>
        </pc:picChg>
        <pc:picChg chg="del">
          <ac:chgData name="Matthieu De Mari" userId="dfb708c9-d8dc-439f-9a3b-c772bf4a311c" providerId="ADAL" clId="{1FE71F4D-2AFD-4838-AD3C-62D890D2AB41}" dt="2023-01-26T07:00:45.897" v="4646" actId="478"/>
          <ac:picMkLst>
            <pc:docMk/>
            <pc:sldMk cId="2692074968" sldId="617"/>
            <ac:picMk id="8" creationId="{63535244-B67A-4495-60F1-122BECDBD2A9}"/>
          </ac:picMkLst>
        </pc:picChg>
        <pc:picChg chg="add mod">
          <ac:chgData name="Matthieu De Mari" userId="dfb708c9-d8dc-439f-9a3b-c772bf4a311c" providerId="ADAL" clId="{1FE71F4D-2AFD-4838-AD3C-62D890D2AB41}" dt="2023-01-26T07:23:04.875" v="5331" actId="1076"/>
          <ac:picMkLst>
            <pc:docMk/>
            <pc:sldMk cId="2692074968" sldId="617"/>
            <ac:picMk id="10" creationId="{7E6DA679-C22B-C48B-C2AB-7034CB24B806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7:31:02.932" v="5767" actId="1076"/>
        <pc:sldMkLst>
          <pc:docMk/>
          <pc:sldMk cId="3946452131" sldId="618"/>
        </pc:sldMkLst>
        <pc:spChg chg="mod">
          <ac:chgData name="Matthieu De Mari" userId="dfb708c9-d8dc-439f-9a3b-c772bf4a311c" providerId="ADAL" clId="{1FE71F4D-2AFD-4838-AD3C-62D890D2AB41}" dt="2023-01-26T07:27:52.697" v="5558" actId="20577"/>
          <ac:spMkLst>
            <pc:docMk/>
            <pc:sldMk cId="3946452131" sldId="618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7:30:22.370" v="5760" actId="20577"/>
          <ac:spMkLst>
            <pc:docMk/>
            <pc:sldMk cId="3946452131" sldId="618"/>
            <ac:spMk id="5" creationId="{0A7B0056-41D4-B489-229E-8C898A3A5904}"/>
          </ac:spMkLst>
        </pc:spChg>
        <pc:picChg chg="add del mod">
          <ac:chgData name="Matthieu De Mari" userId="dfb708c9-d8dc-439f-9a3b-c772bf4a311c" providerId="ADAL" clId="{1FE71F4D-2AFD-4838-AD3C-62D890D2AB41}" dt="2023-01-26T07:21:09.830" v="5326" actId="478"/>
          <ac:picMkLst>
            <pc:docMk/>
            <pc:sldMk cId="3946452131" sldId="618"/>
            <ac:picMk id="3" creationId="{C92A064B-C427-90AA-C6A6-A4AA47013908}"/>
          </ac:picMkLst>
        </pc:picChg>
        <pc:picChg chg="add del mod">
          <ac:chgData name="Matthieu De Mari" userId="dfb708c9-d8dc-439f-9a3b-c772bf4a311c" providerId="ADAL" clId="{1FE71F4D-2AFD-4838-AD3C-62D890D2AB41}" dt="2023-01-26T07:27:41.248" v="5551" actId="478"/>
          <ac:picMkLst>
            <pc:docMk/>
            <pc:sldMk cId="3946452131" sldId="618"/>
            <ac:picMk id="7" creationId="{C4682ADE-22CD-5D34-A2F6-F9879F75D4F6}"/>
          </ac:picMkLst>
        </pc:picChg>
        <pc:picChg chg="del">
          <ac:chgData name="Matthieu De Mari" userId="dfb708c9-d8dc-439f-9a3b-c772bf4a311c" providerId="ADAL" clId="{1FE71F4D-2AFD-4838-AD3C-62D890D2AB41}" dt="2023-01-26T07:01:30.759" v="4666" actId="478"/>
          <ac:picMkLst>
            <pc:docMk/>
            <pc:sldMk cId="3946452131" sldId="618"/>
            <ac:picMk id="8" creationId="{63535244-B67A-4495-60F1-122BECDBD2A9}"/>
          </ac:picMkLst>
        </pc:picChg>
        <pc:picChg chg="add del mod">
          <ac:chgData name="Matthieu De Mari" userId="dfb708c9-d8dc-439f-9a3b-c772bf4a311c" providerId="ADAL" clId="{1FE71F4D-2AFD-4838-AD3C-62D890D2AB41}" dt="2023-01-26T07:30:25.766" v="5761" actId="478"/>
          <ac:picMkLst>
            <pc:docMk/>
            <pc:sldMk cId="3946452131" sldId="618"/>
            <ac:picMk id="10" creationId="{F01BFB45-2870-9BBD-3A68-8FA4E433E86A}"/>
          </ac:picMkLst>
        </pc:picChg>
        <pc:picChg chg="add mod">
          <ac:chgData name="Matthieu De Mari" userId="dfb708c9-d8dc-439f-9a3b-c772bf4a311c" providerId="ADAL" clId="{1FE71F4D-2AFD-4838-AD3C-62D890D2AB41}" dt="2023-01-26T07:31:02.932" v="5767" actId="1076"/>
          <ac:picMkLst>
            <pc:docMk/>
            <pc:sldMk cId="3946452131" sldId="618"/>
            <ac:picMk id="12" creationId="{520B5BEA-6FCF-F8F5-5E10-7BCE24581C24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7:29:57.931" v="5722" actId="1076"/>
        <pc:sldMkLst>
          <pc:docMk/>
          <pc:sldMk cId="4058780272" sldId="619"/>
        </pc:sldMkLst>
        <pc:spChg chg="mod">
          <ac:chgData name="Matthieu De Mari" userId="dfb708c9-d8dc-439f-9a3b-c772bf4a311c" providerId="ADAL" clId="{1FE71F4D-2AFD-4838-AD3C-62D890D2AB41}" dt="2023-01-26T07:28:02.596" v="5580" actId="20577"/>
          <ac:spMkLst>
            <pc:docMk/>
            <pc:sldMk cId="4058780272" sldId="619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7:29:26.254" v="5703" actId="20577"/>
          <ac:spMkLst>
            <pc:docMk/>
            <pc:sldMk cId="4058780272" sldId="619"/>
            <ac:spMk id="5" creationId="{0A7B0056-41D4-B489-229E-8C898A3A5904}"/>
          </ac:spMkLst>
        </pc:spChg>
        <pc:picChg chg="add del mod">
          <ac:chgData name="Matthieu De Mari" userId="dfb708c9-d8dc-439f-9a3b-c772bf4a311c" providerId="ADAL" clId="{1FE71F4D-2AFD-4838-AD3C-62D890D2AB41}" dt="2023-01-26T07:29:57.931" v="5722" actId="1076"/>
          <ac:picMkLst>
            <pc:docMk/>
            <pc:sldMk cId="4058780272" sldId="619"/>
            <ac:picMk id="3" creationId="{FD0DAD76-F424-E7FA-C502-9B74F2BDD8A2}"/>
          </ac:picMkLst>
        </pc:picChg>
        <pc:picChg chg="del">
          <ac:chgData name="Matthieu De Mari" userId="dfb708c9-d8dc-439f-9a3b-c772bf4a311c" providerId="ADAL" clId="{1FE71F4D-2AFD-4838-AD3C-62D890D2AB41}" dt="2023-01-26T07:01:32.040" v="4667" actId="478"/>
          <ac:picMkLst>
            <pc:docMk/>
            <pc:sldMk cId="4058780272" sldId="619"/>
            <ac:picMk id="8" creationId="{63535244-B67A-4495-60F1-122BECDBD2A9}"/>
          </ac:picMkLst>
        </pc:picChg>
      </pc:sldChg>
      <pc:sldChg chg="delSp modSp add mod">
        <pc:chgData name="Matthieu De Mari" userId="dfb708c9-d8dc-439f-9a3b-c772bf4a311c" providerId="ADAL" clId="{1FE71F4D-2AFD-4838-AD3C-62D890D2AB41}" dt="2023-01-26T07:59:17.664" v="6785" actId="20577"/>
        <pc:sldMkLst>
          <pc:docMk/>
          <pc:sldMk cId="3019639347" sldId="620"/>
        </pc:sldMkLst>
        <pc:spChg chg="mod">
          <ac:chgData name="Matthieu De Mari" userId="dfb708c9-d8dc-439f-9a3b-c772bf4a311c" providerId="ADAL" clId="{1FE71F4D-2AFD-4838-AD3C-62D890D2AB41}" dt="2023-01-26T07:45:20.681" v="5876" actId="20577"/>
          <ac:spMkLst>
            <pc:docMk/>
            <pc:sldMk cId="3019639347" sldId="620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7:59:17.664" v="6785" actId="20577"/>
          <ac:spMkLst>
            <pc:docMk/>
            <pc:sldMk cId="3019639347" sldId="620"/>
            <ac:spMk id="5" creationId="{0A7B0056-41D4-B489-229E-8C898A3A5904}"/>
          </ac:spMkLst>
        </pc:spChg>
        <pc:picChg chg="del">
          <ac:chgData name="Matthieu De Mari" userId="dfb708c9-d8dc-439f-9a3b-c772bf4a311c" providerId="ADAL" clId="{1FE71F4D-2AFD-4838-AD3C-62D890D2AB41}" dt="2023-01-26T07:01:33.188" v="4668" actId="478"/>
          <ac:picMkLst>
            <pc:docMk/>
            <pc:sldMk cId="3019639347" sldId="620"/>
            <ac:picMk id="8" creationId="{63535244-B67A-4495-60F1-122BECDBD2A9}"/>
          </ac:picMkLst>
        </pc:picChg>
      </pc:sldChg>
      <pc:sldChg chg="modSp add mod">
        <pc:chgData name="Matthieu De Mari" userId="dfb708c9-d8dc-439f-9a3b-c772bf4a311c" providerId="ADAL" clId="{1FE71F4D-2AFD-4838-AD3C-62D890D2AB41}" dt="2023-01-26T07:11:47.510" v="5060" actId="20577"/>
        <pc:sldMkLst>
          <pc:docMk/>
          <pc:sldMk cId="2981252275" sldId="621"/>
        </pc:sldMkLst>
        <pc:spChg chg="mod">
          <ac:chgData name="Matthieu De Mari" userId="dfb708c9-d8dc-439f-9a3b-c772bf4a311c" providerId="ADAL" clId="{1FE71F4D-2AFD-4838-AD3C-62D890D2AB41}" dt="2023-01-26T07:11:47.510" v="5060" actId="20577"/>
          <ac:spMkLst>
            <pc:docMk/>
            <pc:sldMk cId="2981252275" sldId="621"/>
            <ac:spMk id="3" creationId="{E475B357-0886-EDDA-5F55-77F580FB4D9B}"/>
          </ac:spMkLst>
        </pc:spChg>
      </pc:sldChg>
      <pc:sldChg chg="modSp add mod">
        <pc:chgData name="Matthieu De Mari" userId="dfb708c9-d8dc-439f-9a3b-c772bf4a311c" providerId="ADAL" clId="{1FE71F4D-2AFD-4838-AD3C-62D890D2AB41}" dt="2023-01-26T07:18:04.230" v="5275" actId="20577"/>
        <pc:sldMkLst>
          <pc:docMk/>
          <pc:sldMk cId="373424118" sldId="622"/>
        </pc:sldMkLst>
        <pc:spChg chg="mod">
          <ac:chgData name="Matthieu De Mari" userId="dfb708c9-d8dc-439f-9a3b-c772bf4a311c" providerId="ADAL" clId="{1FE71F4D-2AFD-4838-AD3C-62D890D2AB41}" dt="2023-01-26T07:18:04.230" v="5275" actId="20577"/>
          <ac:spMkLst>
            <pc:docMk/>
            <pc:sldMk cId="373424118" sldId="622"/>
            <ac:spMk id="3" creationId="{E475B357-0886-EDDA-5F55-77F580FB4D9B}"/>
          </ac:spMkLst>
        </pc:spChg>
      </pc:sldChg>
      <pc:sldChg chg="modSp add mod">
        <pc:chgData name="Matthieu De Mari" userId="dfb708c9-d8dc-439f-9a3b-c772bf4a311c" providerId="ADAL" clId="{1FE71F4D-2AFD-4838-AD3C-62D890D2AB41}" dt="2023-01-26T08:00:26.200" v="6830" actId="20577"/>
        <pc:sldMkLst>
          <pc:docMk/>
          <pc:sldMk cId="2973345057" sldId="623"/>
        </pc:sldMkLst>
        <pc:spChg chg="mod">
          <ac:chgData name="Matthieu De Mari" userId="dfb708c9-d8dc-439f-9a3b-c772bf4a311c" providerId="ADAL" clId="{1FE71F4D-2AFD-4838-AD3C-62D890D2AB41}" dt="2023-01-26T07:42:38.864" v="5792" actId="20577"/>
          <ac:spMkLst>
            <pc:docMk/>
            <pc:sldMk cId="2973345057" sldId="623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8:00:26.200" v="6830" actId="20577"/>
          <ac:spMkLst>
            <pc:docMk/>
            <pc:sldMk cId="2973345057" sldId="623"/>
            <ac:spMk id="5" creationId="{0A7B0056-41D4-B489-229E-8C898A3A5904}"/>
          </ac:spMkLst>
        </pc:spChg>
      </pc:sldChg>
      <pc:sldChg chg="addSp delSp modSp add mod modClrScheme chgLayout">
        <pc:chgData name="Matthieu De Mari" userId="dfb708c9-d8dc-439f-9a3b-c772bf4a311c" providerId="ADAL" clId="{1FE71F4D-2AFD-4838-AD3C-62D890D2AB41}" dt="2023-01-27T09:00:09.237" v="17172"/>
        <pc:sldMkLst>
          <pc:docMk/>
          <pc:sldMk cId="2828335016" sldId="624"/>
        </pc:sldMkLst>
        <pc:spChg chg="add del mod ord">
          <ac:chgData name="Matthieu De Mari" userId="dfb708c9-d8dc-439f-9a3b-c772bf4a311c" providerId="ADAL" clId="{1FE71F4D-2AFD-4838-AD3C-62D890D2AB41}" dt="2023-01-26T07:43:17.966" v="5842" actId="478"/>
          <ac:spMkLst>
            <pc:docMk/>
            <pc:sldMk cId="2828335016" sldId="624"/>
            <ac:spMk id="2" creationId="{475C7351-DC8E-3490-EB05-DBF4756C834F}"/>
          </ac:spMkLst>
        </pc:spChg>
        <pc:spChg chg="mod ord">
          <ac:chgData name="Matthieu De Mari" userId="dfb708c9-d8dc-439f-9a3b-c772bf4a311c" providerId="ADAL" clId="{1FE71F4D-2AFD-4838-AD3C-62D890D2AB41}" dt="2023-01-26T07:43:15.729" v="5841" actId="700"/>
          <ac:spMkLst>
            <pc:docMk/>
            <pc:sldMk cId="2828335016" sldId="624"/>
            <ac:spMk id="4" creationId="{01810534-81B5-CA2F-921A-3DA24316B131}"/>
          </ac:spMkLst>
        </pc:spChg>
        <pc:spChg chg="mod ord">
          <ac:chgData name="Matthieu De Mari" userId="dfb708c9-d8dc-439f-9a3b-c772bf4a311c" providerId="ADAL" clId="{1FE71F4D-2AFD-4838-AD3C-62D890D2AB41}" dt="2023-01-26T07:53:48.068" v="6583" actId="20577"/>
          <ac:spMkLst>
            <pc:docMk/>
            <pc:sldMk cId="2828335016" sldId="624"/>
            <ac:spMk id="5" creationId="{0A7B0056-41D4-B489-229E-8C898A3A5904}"/>
          </ac:spMkLst>
        </pc:spChg>
        <pc:spChg chg="add mod">
          <ac:chgData name="Matthieu De Mari" userId="dfb708c9-d8dc-439f-9a3b-c772bf4a311c" providerId="ADAL" clId="{1FE71F4D-2AFD-4838-AD3C-62D890D2AB41}" dt="2023-01-26T08:00:57.183" v="6831" actId="20577"/>
          <ac:spMkLst>
            <pc:docMk/>
            <pc:sldMk cId="2828335016" sldId="624"/>
            <ac:spMk id="7" creationId="{648D8A51-6157-545F-8895-E79A87FDEE0A}"/>
          </ac:spMkLst>
        </pc:spChg>
        <pc:picChg chg="add mod">
          <ac:chgData name="Matthieu De Mari" userId="dfb708c9-d8dc-439f-9a3b-c772bf4a311c" providerId="ADAL" clId="{1FE71F4D-2AFD-4838-AD3C-62D890D2AB41}" dt="2023-01-27T09:00:09.237" v="17172"/>
          <ac:picMkLst>
            <pc:docMk/>
            <pc:sldMk cId="2828335016" sldId="624"/>
            <ac:picMk id="2" creationId="{793B7BC8-882F-581A-E6FF-F7A614103024}"/>
          </ac:picMkLst>
        </pc:picChg>
        <pc:picChg chg="add del mod">
          <ac:chgData name="Matthieu De Mari" userId="dfb708c9-d8dc-439f-9a3b-c772bf4a311c" providerId="ADAL" clId="{1FE71F4D-2AFD-4838-AD3C-62D890D2AB41}" dt="2023-01-27T09:00:08.999" v="17171" actId="478"/>
          <ac:picMkLst>
            <pc:docMk/>
            <pc:sldMk cId="2828335016" sldId="624"/>
            <ac:picMk id="6" creationId="{123856EC-AB44-23F3-5A04-0FA83290AF44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8:09:45.303" v="7523" actId="20577"/>
        <pc:sldMkLst>
          <pc:docMk/>
          <pc:sldMk cId="739961688" sldId="625"/>
        </pc:sldMkLst>
        <pc:spChg chg="del">
          <ac:chgData name="Matthieu De Mari" userId="dfb708c9-d8dc-439f-9a3b-c772bf4a311c" providerId="ADAL" clId="{1FE71F4D-2AFD-4838-AD3C-62D890D2AB41}" dt="2023-01-26T08:06:28.471" v="7304" actId="478"/>
          <ac:spMkLst>
            <pc:docMk/>
            <pc:sldMk cId="739961688" sldId="625"/>
            <ac:spMk id="2" creationId="{DA36060B-A36C-3670-062F-6F13468D02F8}"/>
          </ac:spMkLst>
        </pc:spChg>
        <pc:spChg chg="del">
          <ac:chgData name="Matthieu De Mari" userId="dfb708c9-d8dc-439f-9a3b-c772bf4a311c" providerId="ADAL" clId="{1FE71F4D-2AFD-4838-AD3C-62D890D2AB41}" dt="2023-01-26T08:06:27.437" v="7303" actId="478"/>
          <ac:spMkLst>
            <pc:docMk/>
            <pc:sldMk cId="739961688" sldId="625"/>
            <ac:spMk id="3" creationId="{0291AE66-0DD7-93AC-62A2-E8195F38A404}"/>
          </ac:spMkLst>
        </pc:spChg>
        <pc:spChg chg="add mod">
          <ac:chgData name="Matthieu De Mari" userId="dfb708c9-d8dc-439f-9a3b-c772bf4a311c" providerId="ADAL" clId="{1FE71F4D-2AFD-4838-AD3C-62D890D2AB41}" dt="2023-01-26T08:07:01.022" v="7311" actId="14100"/>
          <ac:spMkLst>
            <pc:docMk/>
            <pc:sldMk cId="739961688" sldId="625"/>
            <ac:spMk id="6" creationId="{2F4AD158-7D5E-1015-C387-0AE1C10AFA03}"/>
          </ac:spMkLst>
        </pc:spChg>
        <pc:spChg chg="add mod">
          <ac:chgData name="Matthieu De Mari" userId="dfb708c9-d8dc-439f-9a3b-c772bf4a311c" providerId="ADAL" clId="{1FE71F4D-2AFD-4838-AD3C-62D890D2AB41}" dt="2023-01-26T08:09:45.303" v="7523" actId="20577"/>
          <ac:spMkLst>
            <pc:docMk/>
            <pc:sldMk cId="739961688" sldId="625"/>
            <ac:spMk id="7" creationId="{FE76E93B-C174-ABC8-A6FE-29540C96E6EB}"/>
          </ac:spMkLst>
        </pc:spChg>
        <pc:picChg chg="add mod">
          <ac:chgData name="Matthieu De Mari" userId="dfb708c9-d8dc-439f-9a3b-c772bf4a311c" providerId="ADAL" clId="{1FE71F4D-2AFD-4838-AD3C-62D890D2AB41}" dt="2023-01-26T08:09:40.868" v="7521" actId="1076"/>
          <ac:picMkLst>
            <pc:docMk/>
            <pc:sldMk cId="739961688" sldId="625"/>
            <ac:picMk id="5" creationId="{8891CCFA-1F42-5501-E7E9-5580E92B4B82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8:09:52.309" v="7527" actId="5793"/>
        <pc:sldMkLst>
          <pc:docMk/>
          <pc:sldMk cId="1370451381" sldId="626"/>
        </pc:sldMkLst>
        <pc:spChg chg="del mod">
          <ac:chgData name="Matthieu De Mari" userId="dfb708c9-d8dc-439f-9a3b-c772bf4a311c" providerId="ADAL" clId="{1FE71F4D-2AFD-4838-AD3C-62D890D2AB41}" dt="2023-01-26T08:08:12.399" v="7381" actId="478"/>
          <ac:spMkLst>
            <pc:docMk/>
            <pc:sldMk cId="1370451381" sldId="626"/>
            <ac:spMk id="6" creationId="{2F4AD158-7D5E-1015-C387-0AE1C10AFA03}"/>
          </ac:spMkLst>
        </pc:spChg>
        <pc:spChg chg="mod">
          <ac:chgData name="Matthieu De Mari" userId="dfb708c9-d8dc-439f-9a3b-c772bf4a311c" providerId="ADAL" clId="{1FE71F4D-2AFD-4838-AD3C-62D890D2AB41}" dt="2023-01-26T08:09:52.309" v="7527" actId="5793"/>
          <ac:spMkLst>
            <pc:docMk/>
            <pc:sldMk cId="1370451381" sldId="626"/>
            <ac:spMk id="7" creationId="{FE76E93B-C174-ABC8-A6FE-29540C96E6EB}"/>
          </ac:spMkLst>
        </pc:spChg>
        <pc:picChg chg="add mod ord">
          <ac:chgData name="Matthieu De Mari" userId="dfb708c9-d8dc-439f-9a3b-c772bf4a311c" providerId="ADAL" clId="{1FE71F4D-2AFD-4838-AD3C-62D890D2AB41}" dt="2023-01-26T08:08:08.633" v="7379" actId="14100"/>
          <ac:picMkLst>
            <pc:docMk/>
            <pc:sldMk cId="1370451381" sldId="626"/>
            <ac:picMk id="3" creationId="{6036DDD0-C777-0E27-0E36-0DB70DE74CD1}"/>
          </ac:picMkLst>
        </pc:picChg>
        <pc:picChg chg="del">
          <ac:chgData name="Matthieu De Mari" userId="dfb708c9-d8dc-439f-9a3b-c772bf4a311c" providerId="ADAL" clId="{1FE71F4D-2AFD-4838-AD3C-62D890D2AB41}" dt="2023-01-26T08:07:19.750" v="7370" actId="478"/>
          <ac:picMkLst>
            <pc:docMk/>
            <pc:sldMk cId="1370451381" sldId="626"/>
            <ac:picMk id="5" creationId="{8891CCFA-1F42-5501-E7E9-5580E92B4B82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7T08:59:49.033" v="17157" actId="20577"/>
        <pc:sldMkLst>
          <pc:docMk/>
          <pc:sldMk cId="2143533983" sldId="627"/>
        </pc:sldMkLst>
        <pc:spChg chg="mod ord">
          <ac:chgData name="Matthieu De Mari" userId="dfb708c9-d8dc-439f-9a3b-c772bf4a311c" providerId="ADAL" clId="{1FE71F4D-2AFD-4838-AD3C-62D890D2AB41}" dt="2023-01-26T08:20:02.700" v="8004" actId="700"/>
          <ac:spMkLst>
            <pc:docMk/>
            <pc:sldMk cId="2143533983" sldId="627"/>
            <ac:spMk id="2" creationId="{EBCBA9EE-E5AB-7C1E-3027-EAE381B1A16F}"/>
          </ac:spMkLst>
        </pc:spChg>
        <pc:spChg chg="del mod ord">
          <ac:chgData name="Matthieu De Mari" userId="dfb708c9-d8dc-439f-9a3b-c772bf4a311c" providerId="ADAL" clId="{1FE71F4D-2AFD-4838-AD3C-62D890D2AB41}" dt="2023-01-26T08:20:02.700" v="8004" actId="700"/>
          <ac:spMkLst>
            <pc:docMk/>
            <pc:sldMk cId="2143533983" sldId="627"/>
            <ac:spMk id="3" creationId="{8C74248C-969E-044C-67FF-D6DA0EDA1538}"/>
          </ac:spMkLst>
        </pc:spChg>
        <pc:spChg chg="add mod ord">
          <ac:chgData name="Matthieu De Mari" userId="dfb708c9-d8dc-439f-9a3b-c772bf4a311c" providerId="ADAL" clId="{1FE71F4D-2AFD-4838-AD3C-62D890D2AB41}" dt="2023-01-27T08:59:29.530" v="17144" actId="27636"/>
          <ac:spMkLst>
            <pc:docMk/>
            <pc:sldMk cId="2143533983" sldId="627"/>
            <ac:spMk id="4" creationId="{B7587BF6-A3C3-923A-CFAC-92467ED1C20A}"/>
          </ac:spMkLst>
        </pc:spChg>
        <pc:spChg chg="add mod ord">
          <ac:chgData name="Matthieu De Mari" userId="dfb708c9-d8dc-439f-9a3b-c772bf4a311c" providerId="ADAL" clId="{1FE71F4D-2AFD-4838-AD3C-62D890D2AB41}" dt="2023-01-27T08:59:49.033" v="17157" actId="20577"/>
          <ac:spMkLst>
            <pc:docMk/>
            <pc:sldMk cId="2143533983" sldId="627"/>
            <ac:spMk id="5" creationId="{1EB9408D-F386-3AF2-19A5-5BF432A0ABD5}"/>
          </ac:spMkLst>
        </pc:spChg>
      </pc:sldChg>
      <pc:sldChg chg="addSp delSp modSp new mod modClrScheme chgLayout">
        <pc:chgData name="Matthieu De Mari" userId="dfb708c9-d8dc-439f-9a3b-c772bf4a311c" providerId="ADAL" clId="{1FE71F4D-2AFD-4838-AD3C-62D890D2AB41}" dt="2023-01-26T09:07:40.994" v="11172" actId="313"/>
        <pc:sldMkLst>
          <pc:docMk/>
          <pc:sldMk cId="4194419191" sldId="628"/>
        </pc:sldMkLst>
        <pc:spChg chg="mod ord">
          <ac:chgData name="Matthieu De Mari" userId="dfb708c9-d8dc-439f-9a3b-c772bf4a311c" providerId="ADAL" clId="{1FE71F4D-2AFD-4838-AD3C-62D890D2AB41}" dt="2023-01-26T08:15:11.365" v="7606" actId="700"/>
          <ac:spMkLst>
            <pc:docMk/>
            <pc:sldMk cId="4194419191" sldId="628"/>
            <ac:spMk id="2" creationId="{7758C663-EEE1-B1E2-276D-3A81CA0C7444}"/>
          </ac:spMkLst>
        </pc:spChg>
        <pc:spChg chg="mod ord">
          <ac:chgData name="Matthieu De Mari" userId="dfb708c9-d8dc-439f-9a3b-c772bf4a311c" providerId="ADAL" clId="{1FE71F4D-2AFD-4838-AD3C-62D890D2AB41}" dt="2023-01-26T09:07:31.262" v="11165" actId="20577"/>
          <ac:spMkLst>
            <pc:docMk/>
            <pc:sldMk cId="4194419191" sldId="628"/>
            <ac:spMk id="3" creationId="{BF44B0CF-0CAC-3504-7AB3-559E76A4A1BC}"/>
          </ac:spMkLst>
        </pc:spChg>
        <pc:spChg chg="add mod ord">
          <ac:chgData name="Matthieu De Mari" userId="dfb708c9-d8dc-439f-9a3b-c772bf4a311c" providerId="ADAL" clId="{1FE71F4D-2AFD-4838-AD3C-62D890D2AB41}" dt="2023-01-26T09:07:40.994" v="11172" actId="313"/>
          <ac:spMkLst>
            <pc:docMk/>
            <pc:sldMk cId="4194419191" sldId="628"/>
            <ac:spMk id="4" creationId="{7A4AB427-F8D7-DB85-4E07-2BF6BB0FE9E9}"/>
          </ac:spMkLst>
        </pc:spChg>
        <pc:picChg chg="add del">
          <ac:chgData name="Matthieu De Mari" userId="dfb708c9-d8dc-439f-9a3b-c772bf4a311c" providerId="ADAL" clId="{1FE71F4D-2AFD-4838-AD3C-62D890D2AB41}" dt="2023-01-26T08:15:15.737" v="7608" actId="21"/>
          <ac:picMkLst>
            <pc:docMk/>
            <pc:sldMk cId="4194419191" sldId="628"/>
            <ac:picMk id="6" creationId="{818F5E71-0C4D-D6EC-AA5D-3B7405E70674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8:54:45.224" v="10621" actId="14100"/>
        <pc:sldMkLst>
          <pc:docMk/>
          <pc:sldMk cId="971053656" sldId="629"/>
        </pc:sldMkLst>
        <pc:spChg chg="del">
          <ac:chgData name="Matthieu De Mari" userId="dfb708c9-d8dc-439f-9a3b-c772bf4a311c" providerId="ADAL" clId="{1FE71F4D-2AFD-4838-AD3C-62D890D2AB41}" dt="2023-01-26T08:15:21.579" v="7610" actId="700"/>
          <ac:spMkLst>
            <pc:docMk/>
            <pc:sldMk cId="971053656" sldId="629"/>
            <ac:spMk id="2" creationId="{9BB2C38A-8A20-8F25-6ED3-D1232B9E8632}"/>
          </ac:spMkLst>
        </pc:spChg>
        <pc:spChg chg="del">
          <ac:chgData name="Matthieu De Mari" userId="dfb708c9-d8dc-439f-9a3b-c772bf4a311c" providerId="ADAL" clId="{1FE71F4D-2AFD-4838-AD3C-62D890D2AB41}" dt="2023-01-26T08:15:21.579" v="7610" actId="700"/>
          <ac:spMkLst>
            <pc:docMk/>
            <pc:sldMk cId="971053656" sldId="629"/>
            <ac:spMk id="3" creationId="{F8BAAF3C-212A-AA0C-E663-D8FC4BCDCC03}"/>
          </ac:spMkLst>
        </pc:spChg>
        <pc:spChg chg="del">
          <ac:chgData name="Matthieu De Mari" userId="dfb708c9-d8dc-439f-9a3b-c772bf4a311c" providerId="ADAL" clId="{1FE71F4D-2AFD-4838-AD3C-62D890D2AB41}" dt="2023-01-26T08:15:21.579" v="7610" actId="700"/>
          <ac:spMkLst>
            <pc:docMk/>
            <pc:sldMk cId="971053656" sldId="629"/>
            <ac:spMk id="4" creationId="{ED50EE4C-A483-E56C-8A7E-FBDB2C48555C}"/>
          </ac:spMkLst>
        </pc:spChg>
        <pc:spChg chg="add mod">
          <ac:chgData name="Matthieu De Mari" userId="dfb708c9-d8dc-439f-9a3b-c772bf4a311c" providerId="ADAL" clId="{1FE71F4D-2AFD-4838-AD3C-62D890D2AB41}" dt="2023-01-26T08:15:48.184" v="7656" actId="20577"/>
          <ac:spMkLst>
            <pc:docMk/>
            <pc:sldMk cId="971053656" sldId="629"/>
            <ac:spMk id="6" creationId="{3496B047-FE4B-02B4-2F6C-F3B2C6307654}"/>
          </ac:spMkLst>
        </pc:spChg>
        <pc:spChg chg="add mod">
          <ac:chgData name="Matthieu De Mari" userId="dfb708c9-d8dc-439f-9a3b-c772bf4a311c" providerId="ADAL" clId="{1FE71F4D-2AFD-4838-AD3C-62D890D2AB41}" dt="2023-01-26T08:54:45.224" v="10621" actId="14100"/>
          <ac:spMkLst>
            <pc:docMk/>
            <pc:sldMk cId="971053656" sldId="629"/>
            <ac:spMk id="7" creationId="{0CBB97A8-C359-6DD7-31D3-72C2EF806F40}"/>
          </ac:spMkLst>
        </pc:spChg>
        <pc:picChg chg="add mod">
          <ac:chgData name="Matthieu De Mari" userId="dfb708c9-d8dc-439f-9a3b-c772bf4a311c" providerId="ADAL" clId="{1FE71F4D-2AFD-4838-AD3C-62D890D2AB41}" dt="2023-01-26T08:15:22.089" v="7611"/>
          <ac:picMkLst>
            <pc:docMk/>
            <pc:sldMk cId="971053656" sldId="629"/>
            <ac:picMk id="5" creationId="{CC4CAD86-DB4B-89D9-5D1E-578BAA307FAF}"/>
          </ac:picMkLst>
        </pc:picChg>
      </pc:sldChg>
      <pc:sldChg chg="addSp modSp new mod ord">
        <pc:chgData name="Matthieu De Mari" userId="dfb708c9-d8dc-439f-9a3b-c772bf4a311c" providerId="ADAL" clId="{1FE71F4D-2AFD-4838-AD3C-62D890D2AB41}" dt="2023-01-26T08:54:57.358" v="10626" actId="14100"/>
        <pc:sldMkLst>
          <pc:docMk/>
          <pc:sldMk cId="3481962592" sldId="630"/>
        </pc:sldMkLst>
        <pc:spChg chg="add mod">
          <ac:chgData name="Matthieu De Mari" userId="dfb708c9-d8dc-439f-9a3b-c772bf4a311c" providerId="ADAL" clId="{1FE71F4D-2AFD-4838-AD3C-62D890D2AB41}" dt="2023-01-26T08:49:32.719" v="9907" actId="1076"/>
          <ac:spMkLst>
            <pc:docMk/>
            <pc:sldMk cId="3481962592" sldId="630"/>
            <ac:spMk id="4" creationId="{4ABDFEF4-C645-770F-48AD-284A551D0C76}"/>
          </ac:spMkLst>
        </pc:spChg>
        <pc:spChg chg="add mod">
          <ac:chgData name="Matthieu De Mari" userId="dfb708c9-d8dc-439f-9a3b-c772bf4a311c" providerId="ADAL" clId="{1FE71F4D-2AFD-4838-AD3C-62D890D2AB41}" dt="2023-01-26T08:54:57.358" v="10626" actId="14100"/>
          <ac:spMkLst>
            <pc:docMk/>
            <pc:sldMk cId="3481962592" sldId="630"/>
            <ac:spMk id="5" creationId="{AA933878-6696-05E5-6E37-71288C3EEE93}"/>
          </ac:spMkLst>
        </pc:spChg>
        <pc:picChg chg="add mod">
          <ac:chgData name="Matthieu De Mari" userId="dfb708c9-d8dc-439f-9a3b-c772bf4a311c" providerId="ADAL" clId="{1FE71F4D-2AFD-4838-AD3C-62D890D2AB41}" dt="2023-01-26T08:54:51.498" v="10624" actId="1076"/>
          <ac:picMkLst>
            <pc:docMk/>
            <pc:sldMk cId="3481962592" sldId="630"/>
            <ac:picMk id="3" creationId="{0D7E89AA-5484-676D-3509-34E562579B9F}"/>
          </ac:picMkLst>
        </pc:picChg>
      </pc:sldChg>
      <pc:sldChg chg="addSp delSp modSp add mod ord">
        <pc:chgData name="Matthieu De Mari" userId="dfb708c9-d8dc-439f-9a3b-c772bf4a311c" providerId="ADAL" clId="{1FE71F4D-2AFD-4838-AD3C-62D890D2AB41}" dt="2023-01-26T08:54:59.697" v="10627"/>
        <pc:sldMkLst>
          <pc:docMk/>
          <pc:sldMk cId="446899153" sldId="631"/>
        </pc:sldMkLst>
        <pc:spChg chg="mod">
          <ac:chgData name="Matthieu De Mari" userId="dfb708c9-d8dc-439f-9a3b-c772bf4a311c" providerId="ADAL" clId="{1FE71F4D-2AFD-4838-AD3C-62D890D2AB41}" dt="2023-01-26T08:49:36.831" v="9908" actId="1076"/>
          <ac:spMkLst>
            <pc:docMk/>
            <pc:sldMk cId="446899153" sldId="631"/>
            <ac:spMk id="4" creationId="{4ABDFEF4-C645-770F-48AD-284A551D0C76}"/>
          </ac:spMkLst>
        </pc:spChg>
        <pc:spChg chg="add mod">
          <ac:chgData name="Matthieu De Mari" userId="dfb708c9-d8dc-439f-9a3b-c772bf4a311c" providerId="ADAL" clId="{1FE71F4D-2AFD-4838-AD3C-62D890D2AB41}" dt="2023-01-26T08:54:59.697" v="10627"/>
          <ac:spMkLst>
            <pc:docMk/>
            <pc:sldMk cId="446899153" sldId="631"/>
            <ac:spMk id="6" creationId="{457509A6-755B-67B1-D5BB-567167C52606}"/>
          </ac:spMkLst>
        </pc:spChg>
        <pc:picChg chg="del">
          <ac:chgData name="Matthieu De Mari" userId="dfb708c9-d8dc-439f-9a3b-c772bf4a311c" providerId="ADAL" clId="{1FE71F4D-2AFD-4838-AD3C-62D890D2AB41}" dt="2023-01-26T08:27:22.201" v="8437" actId="478"/>
          <ac:picMkLst>
            <pc:docMk/>
            <pc:sldMk cId="446899153" sldId="631"/>
            <ac:picMk id="3" creationId="{0D7E89AA-5484-676D-3509-34E562579B9F}"/>
          </ac:picMkLst>
        </pc:picChg>
        <pc:picChg chg="add ord">
          <ac:chgData name="Matthieu De Mari" userId="dfb708c9-d8dc-439f-9a3b-c772bf4a311c" providerId="ADAL" clId="{1FE71F4D-2AFD-4838-AD3C-62D890D2AB41}" dt="2023-01-26T08:27:36.787" v="8440" actId="171"/>
          <ac:picMkLst>
            <pc:docMk/>
            <pc:sldMk cId="446899153" sldId="631"/>
            <ac:picMk id="5" creationId="{042C8617-9E53-015A-8692-88273CD90EE2}"/>
          </ac:picMkLst>
        </pc:picChg>
      </pc:sldChg>
      <pc:sldChg chg="addSp modSp new mod">
        <pc:chgData name="Matthieu De Mari" userId="dfb708c9-d8dc-439f-9a3b-c772bf4a311c" providerId="ADAL" clId="{1FE71F4D-2AFD-4838-AD3C-62D890D2AB41}" dt="2023-01-26T09:09:32.674" v="11187" actId="20577"/>
        <pc:sldMkLst>
          <pc:docMk/>
          <pc:sldMk cId="2108370273" sldId="632"/>
        </pc:sldMkLst>
        <pc:spChg chg="add mod">
          <ac:chgData name="Matthieu De Mari" userId="dfb708c9-d8dc-439f-9a3b-c772bf4a311c" providerId="ADAL" clId="{1FE71F4D-2AFD-4838-AD3C-62D890D2AB41}" dt="2023-01-26T09:09:32.674" v="11187" actId="20577"/>
          <ac:spMkLst>
            <pc:docMk/>
            <pc:sldMk cId="2108370273" sldId="632"/>
            <ac:spMk id="4" creationId="{748A84E3-E56D-689A-FE33-F385477C9C5D}"/>
          </ac:spMkLst>
        </pc:spChg>
        <pc:spChg chg="add mod">
          <ac:chgData name="Matthieu De Mari" userId="dfb708c9-d8dc-439f-9a3b-c772bf4a311c" providerId="ADAL" clId="{1FE71F4D-2AFD-4838-AD3C-62D890D2AB41}" dt="2023-01-26T08:55:13.048" v="10630" actId="14100"/>
          <ac:spMkLst>
            <pc:docMk/>
            <pc:sldMk cId="2108370273" sldId="632"/>
            <ac:spMk id="5" creationId="{6C5C14A7-07A6-A34C-6346-F44054CCC209}"/>
          </ac:spMkLst>
        </pc:spChg>
        <pc:picChg chg="add">
          <ac:chgData name="Matthieu De Mari" userId="dfb708c9-d8dc-439f-9a3b-c772bf4a311c" providerId="ADAL" clId="{1FE71F4D-2AFD-4838-AD3C-62D890D2AB41}" dt="2023-01-26T08:29:26.969" v="8503" actId="22"/>
          <ac:picMkLst>
            <pc:docMk/>
            <pc:sldMk cId="2108370273" sldId="632"/>
            <ac:picMk id="3" creationId="{CB4A10E8-C4A3-E1A4-CDC1-B47864CFB0DF}"/>
          </ac:picMkLst>
        </pc:picChg>
      </pc:sldChg>
      <pc:sldChg chg="addSp delSp modSp add mod chgLayout">
        <pc:chgData name="Matthieu De Mari" userId="dfb708c9-d8dc-439f-9a3b-c772bf4a311c" providerId="ADAL" clId="{1FE71F4D-2AFD-4838-AD3C-62D890D2AB41}" dt="2023-01-26T09:03:13.984" v="11115" actId="113"/>
        <pc:sldMkLst>
          <pc:docMk/>
          <pc:sldMk cId="1116604702" sldId="633"/>
        </pc:sldMkLst>
        <pc:spChg chg="mod ord">
          <ac:chgData name="Matthieu De Mari" userId="dfb708c9-d8dc-439f-9a3b-c772bf4a311c" providerId="ADAL" clId="{1FE71F4D-2AFD-4838-AD3C-62D890D2AB41}" dt="2023-01-26T08:35:01.923" v="9042" actId="700"/>
          <ac:spMkLst>
            <pc:docMk/>
            <pc:sldMk cId="1116604702" sldId="633"/>
            <ac:spMk id="2" creationId="{7758C663-EEE1-B1E2-276D-3A81CA0C7444}"/>
          </ac:spMkLst>
        </pc:spChg>
        <pc:spChg chg="mod ord">
          <ac:chgData name="Matthieu De Mari" userId="dfb708c9-d8dc-439f-9a3b-c772bf4a311c" providerId="ADAL" clId="{1FE71F4D-2AFD-4838-AD3C-62D890D2AB41}" dt="2023-01-26T08:42:40.032" v="9559" actId="20577"/>
          <ac:spMkLst>
            <pc:docMk/>
            <pc:sldMk cId="1116604702" sldId="633"/>
            <ac:spMk id="3" creationId="{BF44B0CF-0CAC-3504-7AB3-559E76A4A1BC}"/>
          </ac:spMkLst>
        </pc:spChg>
        <pc:spChg chg="del mod">
          <ac:chgData name="Matthieu De Mari" userId="dfb708c9-d8dc-439f-9a3b-c772bf4a311c" providerId="ADAL" clId="{1FE71F4D-2AFD-4838-AD3C-62D890D2AB41}" dt="2023-01-26T08:32:37.111" v="8900" actId="478"/>
          <ac:spMkLst>
            <pc:docMk/>
            <pc:sldMk cId="1116604702" sldId="633"/>
            <ac:spMk id="4" creationId="{7A4AB427-F8D7-DB85-4E07-2BF6BB0FE9E9}"/>
          </ac:spMkLst>
        </pc:spChg>
        <pc:spChg chg="add mod ord">
          <ac:chgData name="Matthieu De Mari" userId="dfb708c9-d8dc-439f-9a3b-c772bf4a311c" providerId="ADAL" clId="{1FE71F4D-2AFD-4838-AD3C-62D890D2AB41}" dt="2023-01-26T09:03:13.984" v="11115" actId="113"/>
          <ac:spMkLst>
            <pc:docMk/>
            <pc:sldMk cId="1116604702" sldId="633"/>
            <ac:spMk id="5" creationId="{9F4ADEEE-8076-6BB7-C9A4-0291B185360A}"/>
          </ac:spMkLst>
        </pc:spChg>
        <pc:graphicFrameChg chg="add mod modGraphic">
          <ac:chgData name="Matthieu De Mari" userId="dfb708c9-d8dc-439f-9a3b-c772bf4a311c" providerId="ADAL" clId="{1FE71F4D-2AFD-4838-AD3C-62D890D2AB41}" dt="2023-01-26T09:02:22.390" v="10943" actId="20577"/>
          <ac:graphicFrameMkLst>
            <pc:docMk/>
            <pc:sldMk cId="1116604702" sldId="633"/>
            <ac:graphicFrameMk id="8" creationId="{E84BC276-639D-F75D-4745-DBA3526EDAAD}"/>
          </ac:graphicFrameMkLst>
        </pc:graphicFrameChg>
        <pc:picChg chg="add del mod">
          <ac:chgData name="Matthieu De Mari" userId="dfb708c9-d8dc-439f-9a3b-c772bf4a311c" providerId="ADAL" clId="{1FE71F4D-2AFD-4838-AD3C-62D890D2AB41}" dt="2023-01-26T09:00:37.012" v="10726" actId="478"/>
          <ac:picMkLst>
            <pc:docMk/>
            <pc:sldMk cId="1116604702" sldId="633"/>
            <ac:picMk id="7" creationId="{F4E3F8CF-9E64-FE70-50B8-E9152DC86C5D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8:47:42.775" v="9799" actId="1076"/>
        <pc:sldMkLst>
          <pc:docMk/>
          <pc:sldMk cId="2709894763" sldId="634"/>
        </pc:sldMkLst>
        <pc:spChg chg="mod">
          <ac:chgData name="Matthieu De Mari" userId="dfb708c9-d8dc-439f-9a3b-c772bf4a311c" providerId="ADAL" clId="{1FE71F4D-2AFD-4838-AD3C-62D890D2AB41}" dt="2023-01-26T08:42:11.425" v="9556" actId="20577"/>
          <ac:spMkLst>
            <pc:docMk/>
            <pc:sldMk cId="2709894763" sldId="634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8:37:54.183" v="9253" actId="20577"/>
          <ac:spMkLst>
            <pc:docMk/>
            <pc:sldMk cId="2709894763" sldId="634"/>
            <ac:spMk id="5" creationId="{0A7B0056-41D4-B489-229E-8C898A3A5904}"/>
          </ac:spMkLst>
        </pc:spChg>
        <pc:spChg chg="del">
          <ac:chgData name="Matthieu De Mari" userId="dfb708c9-d8dc-439f-9a3b-c772bf4a311c" providerId="ADAL" clId="{1FE71F4D-2AFD-4838-AD3C-62D890D2AB41}" dt="2023-01-26T08:37:58.483" v="9254" actId="478"/>
          <ac:spMkLst>
            <pc:docMk/>
            <pc:sldMk cId="2709894763" sldId="634"/>
            <ac:spMk id="7" creationId="{648D8A51-6157-545F-8895-E79A87FDEE0A}"/>
          </ac:spMkLst>
        </pc:spChg>
        <pc:picChg chg="add mod">
          <ac:chgData name="Matthieu De Mari" userId="dfb708c9-d8dc-439f-9a3b-c772bf4a311c" providerId="ADAL" clId="{1FE71F4D-2AFD-4838-AD3C-62D890D2AB41}" dt="2023-01-26T08:47:42.775" v="9799" actId="1076"/>
          <ac:picMkLst>
            <pc:docMk/>
            <pc:sldMk cId="2709894763" sldId="634"/>
            <ac:picMk id="3" creationId="{3C63FF38-A4C6-F36C-00C0-E82E71ED9326}"/>
          </ac:picMkLst>
        </pc:picChg>
        <pc:picChg chg="del mod">
          <ac:chgData name="Matthieu De Mari" userId="dfb708c9-d8dc-439f-9a3b-c772bf4a311c" providerId="ADAL" clId="{1FE71F4D-2AFD-4838-AD3C-62D890D2AB41}" dt="2023-01-26T08:44:31.537" v="9796" actId="478"/>
          <ac:picMkLst>
            <pc:docMk/>
            <pc:sldMk cId="2709894763" sldId="634"/>
            <ac:picMk id="6" creationId="{123856EC-AB44-23F3-5A04-0FA83290AF44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08:08.548" v="11173" actId="113"/>
        <pc:sldMkLst>
          <pc:docMk/>
          <pc:sldMk cId="2464844892" sldId="635"/>
        </pc:sldMkLst>
        <pc:spChg chg="mod">
          <ac:chgData name="Matthieu De Mari" userId="dfb708c9-d8dc-439f-9a3b-c772bf4a311c" providerId="ADAL" clId="{1FE71F4D-2AFD-4838-AD3C-62D890D2AB41}" dt="2023-01-26T08:38:36.594" v="9298" actId="20577"/>
          <ac:spMkLst>
            <pc:docMk/>
            <pc:sldMk cId="2464844892" sldId="635"/>
            <ac:spMk id="2" creationId="{E9576F42-1773-A12E-37C5-7C487099B62D}"/>
          </ac:spMkLst>
        </pc:spChg>
        <pc:spChg chg="add del mod">
          <ac:chgData name="Matthieu De Mari" userId="dfb708c9-d8dc-439f-9a3b-c772bf4a311c" providerId="ADAL" clId="{1FE71F4D-2AFD-4838-AD3C-62D890D2AB41}" dt="2023-01-26T09:08:08.548" v="11173" actId="113"/>
          <ac:spMkLst>
            <pc:docMk/>
            <pc:sldMk cId="2464844892" sldId="635"/>
            <ac:spMk id="3" creationId="{A94B8BB6-D04B-5A34-E313-329C5FD8A725}"/>
          </ac:spMkLst>
        </pc:spChg>
        <pc:spChg chg="del">
          <ac:chgData name="Matthieu De Mari" userId="dfb708c9-d8dc-439f-9a3b-c772bf4a311c" providerId="ADAL" clId="{1FE71F4D-2AFD-4838-AD3C-62D890D2AB41}" dt="2023-01-26T08:38:38.916" v="9299" actId="478"/>
          <ac:spMkLst>
            <pc:docMk/>
            <pc:sldMk cId="2464844892" sldId="635"/>
            <ac:spMk id="4" creationId="{3616499B-9ACD-BD26-7C22-E21ABE99CE92}"/>
          </ac:spMkLst>
        </pc:spChg>
        <pc:picChg chg="add del mod">
          <ac:chgData name="Matthieu De Mari" userId="dfb708c9-d8dc-439f-9a3b-c772bf4a311c" providerId="ADAL" clId="{1FE71F4D-2AFD-4838-AD3C-62D890D2AB41}" dt="2023-01-26T08:38:41.316" v="9301"/>
          <ac:picMkLst>
            <pc:docMk/>
            <pc:sldMk cId="2464844892" sldId="635"/>
            <ac:picMk id="6" creationId="{AA61788B-A9A6-2F89-FA3E-E64106ED4310}"/>
          </ac:picMkLst>
        </pc:picChg>
        <pc:picChg chg="add mod">
          <ac:chgData name="Matthieu De Mari" userId="dfb708c9-d8dc-439f-9a3b-c772bf4a311c" providerId="ADAL" clId="{1FE71F4D-2AFD-4838-AD3C-62D890D2AB41}" dt="2023-01-26T08:39:17.915" v="9425" actId="1076"/>
          <ac:picMkLst>
            <pc:docMk/>
            <pc:sldMk cId="2464844892" sldId="635"/>
            <ac:picMk id="8" creationId="{E082570C-A706-34E0-1D29-8DC25B372083}"/>
          </ac:picMkLst>
        </pc:picChg>
      </pc:sldChg>
      <pc:sldChg chg="modSp add mod">
        <pc:chgData name="Matthieu De Mari" userId="dfb708c9-d8dc-439f-9a3b-c772bf4a311c" providerId="ADAL" clId="{1FE71F4D-2AFD-4838-AD3C-62D890D2AB41}" dt="2023-01-26T09:09:01.970" v="11181" actId="14100"/>
        <pc:sldMkLst>
          <pc:docMk/>
          <pc:sldMk cId="283574109" sldId="636"/>
        </pc:sldMkLst>
        <pc:spChg chg="mod">
          <ac:chgData name="Matthieu De Mari" userId="dfb708c9-d8dc-439f-9a3b-c772bf4a311c" providerId="ADAL" clId="{1FE71F4D-2AFD-4838-AD3C-62D890D2AB41}" dt="2023-01-26T09:08:50.026" v="11180" actId="27636"/>
          <ac:spMkLst>
            <pc:docMk/>
            <pc:sldMk cId="283574109" sldId="636"/>
            <ac:spMk id="3" creationId="{BF44B0CF-0CAC-3504-7AB3-559E76A4A1BC}"/>
          </ac:spMkLst>
        </pc:spChg>
        <pc:spChg chg="mod">
          <ac:chgData name="Matthieu De Mari" userId="dfb708c9-d8dc-439f-9a3b-c772bf4a311c" providerId="ADAL" clId="{1FE71F4D-2AFD-4838-AD3C-62D890D2AB41}" dt="2023-01-26T09:09:01.970" v="11181" actId="14100"/>
          <ac:spMkLst>
            <pc:docMk/>
            <pc:sldMk cId="283574109" sldId="636"/>
            <ac:spMk id="5" creationId="{9F4ADEEE-8076-6BB7-C9A4-0291B185360A}"/>
          </ac:spMkLst>
        </pc:spChg>
      </pc:sldChg>
      <pc:sldChg chg="addSp delSp modSp add mod chgLayout">
        <pc:chgData name="Matthieu De Mari" userId="dfb708c9-d8dc-439f-9a3b-c772bf4a311c" providerId="ADAL" clId="{1FE71F4D-2AFD-4838-AD3C-62D890D2AB41}" dt="2023-01-26T08:53:19.093" v="10543" actId="20577"/>
        <pc:sldMkLst>
          <pc:docMk/>
          <pc:sldMk cId="3136411561" sldId="637"/>
        </pc:sldMkLst>
        <pc:spChg chg="mod ord">
          <ac:chgData name="Matthieu De Mari" userId="dfb708c9-d8dc-439f-9a3b-c772bf4a311c" providerId="ADAL" clId="{1FE71F4D-2AFD-4838-AD3C-62D890D2AB41}" dt="2023-01-26T08:53:19.093" v="10543" actId="20577"/>
          <ac:spMkLst>
            <pc:docMk/>
            <pc:sldMk cId="3136411561" sldId="637"/>
            <ac:spMk id="2" creationId="{E9576F42-1773-A12E-37C5-7C487099B62D}"/>
          </ac:spMkLst>
        </pc:spChg>
        <pc:spChg chg="mod ord">
          <ac:chgData name="Matthieu De Mari" userId="dfb708c9-d8dc-439f-9a3b-c772bf4a311c" providerId="ADAL" clId="{1FE71F4D-2AFD-4838-AD3C-62D890D2AB41}" dt="2023-01-26T08:52:55.794" v="10491" actId="27636"/>
          <ac:spMkLst>
            <pc:docMk/>
            <pc:sldMk cId="3136411561" sldId="637"/>
            <ac:spMk id="3" creationId="{A94B8BB6-D04B-5A34-E313-329C5FD8A725}"/>
          </ac:spMkLst>
        </pc:spChg>
        <pc:spChg chg="add mod ord">
          <ac:chgData name="Matthieu De Mari" userId="dfb708c9-d8dc-439f-9a3b-c772bf4a311c" providerId="ADAL" clId="{1FE71F4D-2AFD-4838-AD3C-62D890D2AB41}" dt="2023-01-26T08:52:56.717" v="10492"/>
          <ac:spMkLst>
            <pc:docMk/>
            <pc:sldMk cId="3136411561" sldId="637"/>
            <ac:spMk id="4" creationId="{C2EA9E57-1CE4-58BA-21F8-958AC511922C}"/>
          </ac:spMkLst>
        </pc:spChg>
        <pc:picChg chg="del">
          <ac:chgData name="Matthieu De Mari" userId="dfb708c9-d8dc-439f-9a3b-c772bf4a311c" providerId="ADAL" clId="{1FE71F4D-2AFD-4838-AD3C-62D890D2AB41}" dt="2023-01-26T08:52:12.156" v="10401" actId="478"/>
          <ac:picMkLst>
            <pc:docMk/>
            <pc:sldMk cId="3136411561" sldId="637"/>
            <ac:picMk id="8" creationId="{E082570C-A706-34E0-1D29-8DC25B372083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8:54:19.416" v="10616" actId="20577"/>
        <pc:sldMkLst>
          <pc:docMk/>
          <pc:sldMk cId="2999193099" sldId="638"/>
        </pc:sldMkLst>
        <pc:spChg chg="add del mod">
          <ac:chgData name="Matthieu De Mari" userId="dfb708c9-d8dc-439f-9a3b-c772bf4a311c" providerId="ADAL" clId="{1FE71F4D-2AFD-4838-AD3C-62D890D2AB41}" dt="2023-01-26T08:54:19.416" v="10616" actId="20577"/>
          <ac:spMkLst>
            <pc:docMk/>
            <pc:sldMk cId="2999193099" sldId="638"/>
            <ac:spMk id="7" creationId="{FE76E93B-C174-ABC8-A6FE-29540C96E6EB}"/>
          </ac:spMkLst>
        </pc:spChg>
      </pc:sldChg>
      <pc:sldChg chg="addSp delSp modSp new mod">
        <pc:chgData name="Matthieu De Mari" userId="dfb708c9-d8dc-439f-9a3b-c772bf4a311c" providerId="ADAL" clId="{1FE71F4D-2AFD-4838-AD3C-62D890D2AB41}" dt="2023-01-26T09:10:54.054" v="11253" actId="1076"/>
        <pc:sldMkLst>
          <pc:docMk/>
          <pc:sldMk cId="3336176760" sldId="639"/>
        </pc:sldMkLst>
        <pc:spChg chg="mod">
          <ac:chgData name="Matthieu De Mari" userId="dfb708c9-d8dc-439f-9a3b-c772bf4a311c" providerId="ADAL" clId="{1FE71F4D-2AFD-4838-AD3C-62D890D2AB41}" dt="2023-01-26T09:10:44.134" v="11248" actId="20577"/>
          <ac:spMkLst>
            <pc:docMk/>
            <pc:sldMk cId="3336176760" sldId="639"/>
            <ac:spMk id="2" creationId="{B349C3C8-8A51-B273-66E0-DC4571A6AA56}"/>
          </ac:spMkLst>
        </pc:spChg>
        <pc:spChg chg="del">
          <ac:chgData name="Matthieu De Mari" userId="dfb708c9-d8dc-439f-9a3b-c772bf4a311c" providerId="ADAL" clId="{1FE71F4D-2AFD-4838-AD3C-62D890D2AB41}" dt="2023-01-26T09:10:46.480" v="11249" actId="478"/>
          <ac:spMkLst>
            <pc:docMk/>
            <pc:sldMk cId="3336176760" sldId="639"/>
            <ac:spMk id="3" creationId="{1393847B-1653-8DCF-E9E4-1A330EDE6322}"/>
          </ac:spMkLst>
        </pc:spChg>
        <pc:picChg chg="add mod">
          <ac:chgData name="Matthieu De Mari" userId="dfb708c9-d8dc-439f-9a3b-c772bf4a311c" providerId="ADAL" clId="{1FE71F4D-2AFD-4838-AD3C-62D890D2AB41}" dt="2023-01-26T09:10:54.054" v="11253" actId="1076"/>
          <ac:picMkLst>
            <pc:docMk/>
            <pc:sldMk cId="3336176760" sldId="639"/>
            <ac:picMk id="5" creationId="{1F8FE79F-2E5A-D555-DA00-852D5A62A334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9:21:40.327" v="11598" actId="14100"/>
        <pc:sldMkLst>
          <pc:docMk/>
          <pc:sldMk cId="3352703959" sldId="640"/>
        </pc:sldMkLst>
        <pc:spChg chg="del">
          <ac:chgData name="Matthieu De Mari" userId="dfb708c9-d8dc-439f-9a3b-c772bf4a311c" providerId="ADAL" clId="{1FE71F4D-2AFD-4838-AD3C-62D890D2AB41}" dt="2023-01-26T09:20:01.794" v="11570" actId="700"/>
          <ac:spMkLst>
            <pc:docMk/>
            <pc:sldMk cId="3352703959" sldId="640"/>
            <ac:spMk id="2" creationId="{419496EF-CF0B-DD41-EBA6-619020B209AB}"/>
          </ac:spMkLst>
        </pc:spChg>
        <pc:spChg chg="del">
          <ac:chgData name="Matthieu De Mari" userId="dfb708c9-d8dc-439f-9a3b-c772bf4a311c" providerId="ADAL" clId="{1FE71F4D-2AFD-4838-AD3C-62D890D2AB41}" dt="2023-01-26T09:20:01.794" v="11570" actId="700"/>
          <ac:spMkLst>
            <pc:docMk/>
            <pc:sldMk cId="3352703959" sldId="640"/>
            <ac:spMk id="3" creationId="{7A31A472-A0AB-BFD0-40B8-B86FDDAA4A58}"/>
          </ac:spMkLst>
        </pc:spChg>
        <pc:spChg chg="del">
          <ac:chgData name="Matthieu De Mari" userId="dfb708c9-d8dc-439f-9a3b-c772bf4a311c" providerId="ADAL" clId="{1FE71F4D-2AFD-4838-AD3C-62D890D2AB41}" dt="2023-01-26T09:20:01.794" v="11570" actId="700"/>
          <ac:spMkLst>
            <pc:docMk/>
            <pc:sldMk cId="3352703959" sldId="640"/>
            <ac:spMk id="4" creationId="{BE6AB27E-7FAB-34D3-14CD-535B1831EB67}"/>
          </ac:spMkLst>
        </pc:spChg>
        <pc:spChg chg="add mod">
          <ac:chgData name="Matthieu De Mari" userId="dfb708c9-d8dc-439f-9a3b-c772bf4a311c" providerId="ADAL" clId="{1FE71F4D-2AFD-4838-AD3C-62D890D2AB41}" dt="2023-01-26T09:21:40.327" v="11598" actId="14100"/>
          <ac:spMkLst>
            <pc:docMk/>
            <pc:sldMk cId="3352703959" sldId="640"/>
            <ac:spMk id="7" creationId="{8055552E-6D7A-A036-218E-1A0E114AE400}"/>
          </ac:spMkLst>
        </pc:spChg>
        <pc:picChg chg="add">
          <ac:chgData name="Matthieu De Mari" userId="dfb708c9-d8dc-439f-9a3b-c772bf4a311c" providerId="ADAL" clId="{1FE71F4D-2AFD-4838-AD3C-62D890D2AB41}" dt="2023-01-26T09:20:02.586" v="11571" actId="22"/>
          <ac:picMkLst>
            <pc:docMk/>
            <pc:sldMk cId="3352703959" sldId="640"/>
            <ac:picMk id="6" creationId="{74844D88-026D-F76D-C8CE-4FD4A7E985E3}"/>
          </ac:picMkLst>
        </pc:picChg>
      </pc:sldChg>
      <pc:sldChg chg="addSp modSp new mod">
        <pc:chgData name="Matthieu De Mari" userId="dfb708c9-d8dc-439f-9a3b-c772bf4a311c" providerId="ADAL" clId="{1FE71F4D-2AFD-4838-AD3C-62D890D2AB41}" dt="2023-01-30T01:28:28.491" v="22754" actId="20577"/>
        <pc:sldMkLst>
          <pc:docMk/>
          <pc:sldMk cId="3269279707" sldId="641"/>
        </pc:sldMkLst>
        <pc:spChg chg="add mod">
          <ac:chgData name="Matthieu De Mari" userId="dfb708c9-d8dc-439f-9a3b-c772bf4a311c" providerId="ADAL" clId="{1FE71F4D-2AFD-4838-AD3C-62D890D2AB41}" dt="2023-01-30T01:28:28.491" v="22754" actId="20577"/>
          <ac:spMkLst>
            <pc:docMk/>
            <pc:sldMk cId="3269279707" sldId="641"/>
            <ac:spMk id="4" creationId="{DB727DFC-B7C8-21A1-A27E-3DC8BD3CEF90}"/>
          </ac:spMkLst>
        </pc:spChg>
        <pc:picChg chg="add">
          <ac:chgData name="Matthieu De Mari" userId="dfb708c9-d8dc-439f-9a3b-c772bf4a311c" providerId="ADAL" clId="{1FE71F4D-2AFD-4838-AD3C-62D890D2AB41}" dt="2023-01-26T09:20:30.711" v="11573" actId="22"/>
          <ac:picMkLst>
            <pc:docMk/>
            <pc:sldMk cId="3269279707" sldId="641"/>
            <ac:picMk id="3" creationId="{89449A9C-6232-3557-077A-732996A79EA3}"/>
          </ac:picMkLst>
        </pc:picChg>
      </pc:sldChg>
      <pc:sldChg chg="addSp modSp new mod">
        <pc:chgData name="Matthieu De Mari" userId="dfb708c9-d8dc-439f-9a3b-c772bf4a311c" providerId="ADAL" clId="{1FE71F4D-2AFD-4838-AD3C-62D890D2AB41}" dt="2023-01-27T09:02:05.530" v="17185" actId="14100"/>
        <pc:sldMkLst>
          <pc:docMk/>
          <pc:sldMk cId="2948259004" sldId="642"/>
        </pc:sldMkLst>
        <pc:spChg chg="add mod">
          <ac:chgData name="Matthieu De Mari" userId="dfb708c9-d8dc-439f-9a3b-c772bf4a311c" providerId="ADAL" clId="{1FE71F4D-2AFD-4838-AD3C-62D890D2AB41}" dt="2023-01-27T09:02:05.530" v="17185" actId="14100"/>
          <ac:spMkLst>
            <pc:docMk/>
            <pc:sldMk cId="2948259004" sldId="642"/>
            <ac:spMk id="4" creationId="{07ED02BD-2046-DB2E-B447-9B6CABBB7D53}"/>
          </ac:spMkLst>
        </pc:spChg>
        <pc:picChg chg="add">
          <ac:chgData name="Matthieu De Mari" userId="dfb708c9-d8dc-439f-9a3b-c772bf4a311c" providerId="ADAL" clId="{1FE71F4D-2AFD-4838-AD3C-62D890D2AB41}" dt="2023-01-26T09:20:47.115" v="11575" actId="22"/>
          <ac:picMkLst>
            <pc:docMk/>
            <pc:sldMk cId="2948259004" sldId="642"/>
            <ac:picMk id="3" creationId="{A814EA8F-74F9-325E-706F-E5D2E76683BD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21:24.643" v="11584" actId="14100"/>
        <pc:sldMkLst>
          <pc:docMk/>
          <pc:sldMk cId="3839997861" sldId="643"/>
        </pc:sldMkLst>
        <pc:picChg chg="add del mod">
          <ac:chgData name="Matthieu De Mari" userId="dfb708c9-d8dc-439f-9a3b-c772bf4a311c" providerId="ADAL" clId="{1FE71F4D-2AFD-4838-AD3C-62D890D2AB41}" dt="2023-01-26T09:21:20.817" v="11581" actId="478"/>
          <ac:picMkLst>
            <pc:docMk/>
            <pc:sldMk cId="3839997861" sldId="643"/>
            <ac:picMk id="3" creationId="{657ADBC8-C3B9-AC1C-FABD-F03E8376CDFD}"/>
          </ac:picMkLst>
        </pc:picChg>
        <pc:picChg chg="add mod">
          <ac:chgData name="Matthieu De Mari" userId="dfb708c9-d8dc-439f-9a3b-c772bf4a311c" providerId="ADAL" clId="{1FE71F4D-2AFD-4838-AD3C-62D890D2AB41}" dt="2023-01-26T09:21:24.643" v="11584" actId="14100"/>
          <ac:picMkLst>
            <pc:docMk/>
            <pc:sldMk cId="3839997861" sldId="643"/>
            <ac:picMk id="5" creationId="{650D7ABD-3AC0-84F6-DAB7-236FE7B3AE92}"/>
          </ac:picMkLst>
        </pc:picChg>
      </pc:sldChg>
      <pc:sldChg chg="modSp add mod">
        <pc:chgData name="Matthieu De Mari" userId="dfb708c9-d8dc-439f-9a3b-c772bf4a311c" providerId="ADAL" clId="{1FE71F4D-2AFD-4838-AD3C-62D890D2AB41}" dt="2023-01-26T09:23:48.015" v="11868" actId="20577"/>
        <pc:sldMkLst>
          <pc:docMk/>
          <pc:sldMk cId="3061501488" sldId="644"/>
        </pc:sldMkLst>
        <pc:spChg chg="mod">
          <ac:chgData name="Matthieu De Mari" userId="dfb708c9-d8dc-439f-9a3b-c772bf4a311c" providerId="ADAL" clId="{1FE71F4D-2AFD-4838-AD3C-62D890D2AB41}" dt="2023-01-26T09:23:48.015" v="11868" actId="20577"/>
          <ac:spMkLst>
            <pc:docMk/>
            <pc:sldMk cId="3061501488" sldId="644"/>
            <ac:spMk id="2" creationId="{7758C663-EEE1-B1E2-276D-3A81CA0C7444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27T09:00:05.765" v="17170" actId="1036"/>
        <pc:sldMkLst>
          <pc:docMk/>
          <pc:sldMk cId="3664711723" sldId="645"/>
        </pc:sldMkLst>
        <pc:spChg chg="mod">
          <ac:chgData name="Matthieu De Mari" userId="dfb708c9-d8dc-439f-9a3b-c772bf4a311c" providerId="ADAL" clId="{1FE71F4D-2AFD-4838-AD3C-62D890D2AB41}" dt="2023-01-27T09:00:03.604" v="17159" actId="20577"/>
          <ac:spMkLst>
            <pc:docMk/>
            <pc:sldMk cId="3664711723" sldId="645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9:25:48.819" v="11920" actId="20577"/>
          <ac:spMkLst>
            <pc:docMk/>
            <pc:sldMk cId="3664711723" sldId="645"/>
            <ac:spMk id="5" creationId="{0A7B0056-41D4-B489-229E-8C898A3A5904}"/>
          </ac:spMkLst>
        </pc:spChg>
        <pc:spChg chg="add mod">
          <ac:chgData name="Matthieu De Mari" userId="dfb708c9-d8dc-439f-9a3b-c772bf4a311c" providerId="ADAL" clId="{1FE71F4D-2AFD-4838-AD3C-62D890D2AB41}" dt="2023-01-26T09:25:40.294" v="11917"/>
          <ac:spMkLst>
            <pc:docMk/>
            <pc:sldMk cId="3664711723" sldId="645"/>
            <ac:spMk id="6" creationId="{179A86A3-4E74-5350-E6AF-11BA7ADF5DD9}"/>
          </ac:spMkLst>
        </pc:spChg>
        <pc:picChg chg="add mod">
          <ac:chgData name="Matthieu De Mari" userId="dfb708c9-d8dc-439f-9a3b-c772bf4a311c" providerId="ADAL" clId="{1FE71F4D-2AFD-4838-AD3C-62D890D2AB41}" dt="2023-01-27T09:00:05.765" v="17170" actId="1036"/>
          <ac:picMkLst>
            <pc:docMk/>
            <pc:sldMk cId="3664711723" sldId="645"/>
            <ac:picMk id="2" creationId="{8AAAAB7B-B0FD-9EE8-B9DC-0C8B72706161}"/>
          </ac:picMkLst>
        </pc:picChg>
        <pc:picChg chg="del">
          <ac:chgData name="Matthieu De Mari" userId="dfb708c9-d8dc-439f-9a3b-c772bf4a311c" providerId="ADAL" clId="{1FE71F4D-2AFD-4838-AD3C-62D890D2AB41}" dt="2023-01-26T09:25:35.047" v="11916" actId="478"/>
          <ac:picMkLst>
            <pc:docMk/>
            <pc:sldMk cId="3664711723" sldId="645"/>
            <ac:picMk id="3" creationId="{3C63FF38-A4C6-F36C-00C0-E82E71ED9326}"/>
          </ac:picMkLst>
        </pc:picChg>
      </pc:sldChg>
      <pc:sldChg chg="addSp delSp modSp add mod ord modClrScheme chgLayout">
        <pc:chgData name="Matthieu De Mari" userId="dfb708c9-d8dc-439f-9a3b-c772bf4a311c" providerId="ADAL" clId="{1FE71F4D-2AFD-4838-AD3C-62D890D2AB41}" dt="2023-01-26T09:31:41.806" v="12195" actId="1076"/>
        <pc:sldMkLst>
          <pc:docMk/>
          <pc:sldMk cId="1098360026" sldId="646"/>
        </pc:sldMkLst>
        <pc:spChg chg="mod ord">
          <ac:chgData name="Matthieu De Mari" userId="dfb708c9-d8dc-439f-9a3b-c772bf4a311c" providerId="ADAL" clId="{1FE71F4D-2AFD-4838-AD3C-62D890D2AB41}" dt="2023-01-26T09:31:25.478" v="12192" actId="700"/>
          <ac:spMkLst>
            <pc:docMk/>
            <pc:sldMk cId="1098360026" sldId="646"/>
            <ac:spMk id="2" creationId="{C6EDB95A-6F54-1C8E-C7BF-34F5ECB6A00A}"/>
          </ac:spMkLst>
        </pc:spChg>
        <pc:spChg chg="add del mod ord">
          <ac:chgData name="Matthieu De Mari" userId="dfb708c9-d8dc-439f-9a3b-c772bf4a311c" providerId="ADAL" clId="{1FE71F4D-2AFD-4838-AD3C-62D890D2AB41}" dt="2023-01-26T09:31:15.899" v="12189" actId="700"/>
          <ac:spMkLst>
            <pc:docMk/>
            <pc:sldMk cId="1098360026" sldId="646"/>
            <ac:spMk id="3" creationId="{8360C2FC-2D8C-B694-D994-6AF5CEC44F6F}"/>
          </ac:spMkLst>
        </pc:spChg>
        <pc:spChg chg="del mod ord">
          <ac:chgData name="Matthieu De Mari" userId="dfb708c9-d8dc-439f-9a3b-c772bf4a311c" providerId="ADAL" clId="{1FE71F4D-2AFD-4838-AD3C-62D890D2AB41}" dt="2023-01-26T09:31:18.159" v="12190" actId="478"/>
          <ac:spMkLst>
            <pc:docMk/>
            <pc:sldMk cId="1098360026" sldId="646"/>
            <ac:spMk id="4" creationId="{0A6D0783-241D-0B11-03E2-9F4FF3BEE947}"/>
          </ac:spMkLst>
        </pc:spChg>
        <pc:picChg chg="add mod">
          <ac:chgData name="Matthieu De Mari" userId="dfb708c9-d8dc-439f-9a3b-c772bf4a311c" providerId="ADAL" clId="{1FE71F4D-2AFD-4838-AD3C-62D890D2AB41}" dt="2023-01-26T09:31:41.806" v="12195" actId="1076"/>
          <ac:picMkLst>
            <pc:docMk/>
            <pc:sldMk cId="1098360026" sldId="646"/>
            <ac:picMk id="6" creationId="{23D00DD9-21D0-0350-AF57-AAB1512999BB}"/>
          </ac:picMkLst>
        </pc:picChg>
        <pc:picChg chg="del">
          <ac:chgData name="Matthieu De Mari" userId="dfb708c9-d8dc-439f-9a3b-c772bf4a311c" providerId="ADAL" clId="{1FE71F4D-2AFD-4838-AD3C-62D890D2AB41}" dt="2023-01-26T09:31:18.607" v="12191" actId="478"/>
          <ac:picMkLst>
            <pc:docMk/>
            <pc:sldMk cId="1098360026" sldId="646"/>
            <ac:picMk id="7" creationId="{7FF8A9BC-A4CE-B0E5-4FD0-48E6842E254C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9:36:37.783" v="12573" actId="20577"/>
        <pc:sldMkLst>
          <pc:docMk/>
          <pc:sldMk cId="1535134496" sldId="647"/>
        </pc:sldMkLst>
        <pc:spChg chg="del mod ord">
          <ac:chgData name="Matthieu De Mari" userId="dfb708c9-d8dc-439f-9a3b-c772bf4a311c" providerId="ADAL" clId="{1FE71F4D-2AFD-4838-AD3C-62D890D2AB41}" dt="2023-01-26T09:31:49.513" v="12197" actId="700"/>
          <ac:spMkLst>
            <pc:docMk/>
            <pc:sldMk cId="1535134496" sldId="647"/>
            <ac:spMk id="2" creationId="{6E912BE0-1D92-6E9F-D284-5294E434E418}"/>
          </ac:spMkLst>
        </pc:spChg>
        <pc:spChg chg="add mod ord">
          <ac:chgData name="Matthieu De Mari" userId="dfb708c9-d8dc-439f-9a3b-c772bf4a311c" providerId="ADAL" clId="{1FE71F4D-2AFD-4838-AD3C-62D890D2AB41}" dt="2023-01-26T09:32:05.128" v="12209"/>
          <ac:spMkLst>
            <pc:docMk/>
            <pc:sldMk cId="1535134496" sldId="647"/>
            <ac:spMk id="3" creationId="{5FA9FB08-8B4D-4B75-6BC7-1C5AFEFF5E55}"/>
          </ac:spMkLst>
        </pc:spChg>
        <pc:spChg chg="add mod ord">
          <ac:chgData name="Matthieu De Mari" userId="dfb708c9-d8dc-439f-9a3b-c772bf4a311c" providerId="ADAL" clId="{1FE71F4D-2AFD-4838-AD3C-62D890D2AB41}" dt="2023-01-26T09:36:37.783" v="12573" actId="20577"/>
          <ac:spMkLst>
            <pc:docMk/>
            <pc:sldMk cId="1535134496" sldId="647"/>
            <ac:spMk id="4" creationId="{E37977B6-1294-65D6-E828-C682A2CB902C}"/>
          </ac:spMkLst>
        </pc:spChg>
        <pc:spChg chg="add del mod ord">
          <ac:chgData name="Matthieu De Mari" userId="dfb708c9-d8dc-439f-9a3b-c772bf4a311c" providerId="ADAL" clId="{1FE71F4D-2AFD-4838-AD3C-62D890D2AB41}" dt="2023-01-26T09:31:51.658" v="12198" actId="478"/>
          <ac:spMkLst>
            <pc:docMk/>
            <pc:sldMk cId="1535134496" sldId="647"/>
            <ac:spMk id="5" creationId="{9C335EAE-1AF2-E193-9687-E1BB6A14DB81}"/>
          </ac:spMkLst>
        </pc:spChg>
        <pc:picChg chg="add mod">
          <ac:chgData name="Matthieu De Mari" userId="dfb708c9-d8dc-439f-9a3b-c772bf4a311c" providerId="ADAL" clId="{1FE71F4D-2AFD-4838-AD3C-62D890D2AB41}" dt="2023-01-26T09:31:56.985" v="12208" actId="1076"/>
          <ac:picMkLst>
            <pc:docMk/>
            <pc:sldMk cId="1535134496" sldId="647"/>
            <ac:picMk id="7" creationId="{B1669383-94A6-767A-E9E2-8A1B5522C211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43:08.231" v="12981" actId="20577"/>
        <pc:sldMkLst>
          <pc:docMk/>
          <pc:sldMk cId="639167993" sldId="648"/>
        </pc:sldMkLst>
        <pc:spChg chg="mod">
          <ac:chgData name="Matthieu De Mari" userId="dfb708c9-d8dc-439f-9a3b-c772bf4a311c" providerId="ADAL" clId="{1FE71F4D-2AFD-4838-AD3C-62D890D2AB41}" dt="2023-01-26T09:42:34.399" v="12934" actId="20577"/>
          <ac:spMkLst>
            <pc:docMk/>
            <pc:sldMk cId="639167993" sldId="648"/>
            <ac:spMk id="2" creationId="{79458846-297D-319F-FB08-9AADC4484520}"/>
          </ac:spMkLst>
        </pc:spChg>
        <pc:spChg chg="mod">
          <ac:chgData name="Matthieu De Mari" userId="dfb708c9-d8dc-439f-9a3b-c772bf4a311c" providerId="ADAL" clId="{1FE71F4D-2AFD-4838-AD3C-62D890D2AB41}" dt="2023-01-26T09:43:08.231" v="12981" actId="20577"/>
          <ac:spMkLst>
            <pc:docMk/>
            <pc:sldMk cId="639167993" sldId="648"/>
            <ac:spMk id="3" creationId="{0D6827D2-8C59-5725-9D05-A7ACE2CC3147}"/>
          </ac:spMkLst>
        </pc:spChg>
        <pc:spChg chg="del">
          <ac:chgData name="Matthieu De Mari" userId="dfb708c9-d8dc-439f-9a3b-c772bf4a311c" providerId="ADAL" clId="{1FE71F4D-2AFD-4838-AD3C-62D890D2AB41}" dt="2023-01-26T09:42:21.048" v="12927" actId="478"/>
          <ac:spMkLst>
            <pc:docMk/>
            <pc:sldMk cId="639167993" sldId="648"/>
            <ac:spMk id="4" creationId="{090A62CB-1737-0622-1ECA-31806B5CDDE9}"/>
          </ac:spMkLst>
        </pc:spChg>
        <pc:picChg chg="add mod modCrop">
          <ac:chgData name="Matthieu De Mari" userId="dfb708c9-d8dc-439f-9a3b-c772bf4a311c" providerId="ADAL" clId="{1FE71F4D-2AFD-4838-AD3C-62D890D2AB41}" dt="2023-01-26T09:43:05.589" v="12980" actId="14100"/>
          <ac:picMkLst>
            <pc:docMk/>
            <pc:sldMk cId="639167993" sldId="648"/>
            <ac:picMk id="6" creationId="{4E02A804-EBD8-960D-40E4-EDC21D66C87D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45:18.178" v="13022" actId="22"/>
        <pc:sldMkLst>
          <pc:docMk/>
          <pc:sldMk cId="687017678" sldId="649"/>
        </pc:sldMkLst>
        <pc:spChg chg="mod">
          <ac:chgData name="Matthieu De Mari" userId="dfb708c9-d8dc-439f-9a3b-c772bf4a311c" providerId="ADAL" clId="{1FE71F4D-2AFD-4838-AD3C-62D890D2AB41}" dt="2023-01-26T09:43:53.390" v="13018" actId="20577"/>
          <ac:spMkLst>
            <pc:docMk/>
            <pc:sldMk cId="687017678" sldId="649"/>
            <ac:spMk id="2" creationId="{6C5A7825-A473-5442-E4AB-FA511F78B6BB}"/>
          </ac:spMkLst>
        </pc:spChg>
        <pc:spChg chg="del">
          <ac:chgData name="Matthieu De Mari" userId="dfb708c9-d8dc-439f-9a3b-c772bf4a311c" providerId="ADAL" clId="{1FE71F4D-2AFD-4838-AD3C-62D890D2AB41}" dt="2023-01-26T09:43:44.253" v="13000" actId="478"/>
          <ac:spMkLst>
            <pc:docMk/>
            <pc:sldMk cId="687017678" sldId="649"/>
            <ac:spMk id="3" creationId="{BBFF306F-5CD3-9AB6-2451-DC675694FC86}"/>
          </ac:spMkLst>
        </pc:spChg>
        <pc:spChg chg="del">
          <ac:chgData name="Matthieu De Mari" userId="dfb708c9-d8dc-439f-9a3b-c772bf4a311c" providerId="ADAL" clId="{1FE71F4D-2AFD-4838-AD3C-62D890D2AB41}" dt="2023-01-26T09:43:45.092" v="13001" actId="478"/>
          <ac:spMkLst>
            <pc:docMk/>
            <pc:sldMk cId="687017678" sldId="649"/>
            <ac:spMk id="4" creationId="{7774F1E4-4A82-6E0A-A0DD-3A4A1C9759FA}"/>
          </ac:spMkLst>
        </pc:spChg>
        <pc:picChg chg="add mod">
          <ac:chgData name="Matthieu De Mari" userId="dfb708c9-d8dc-439f-9a3b-c772bf4a311c" providerId="ADAL" clId="{1FE71F4D-2AFD-4838-AD3C-62D890D2AB41}" dt="2023-01-26T09:43:58.432" v="13020" actId="1076"/>
          <ac:picMkLst>
            <pc:docMk/>
            <pc:sldMk cId="687017678" sldId="649"/>
            <ac:picMk id="6" creationId="{11A6D2AA-EA62-18A2-33BA-DFF7E098C2C7}"/>
          </ac:picMkLst>
        </pc:picChg>
        <pc:picChg chg="add del">
          <ac:chgData name="Matthieu De Mari" userId="dfb708c9-d8dc-439f-9a3b-c772bf4a311c" providerId="ADAL" clId="{1FE71F4D-2AFD-4838-AD3C-62D890D2AB41}" dt="2023-01-26T09:45:18.178" v="13022" actId="22"/>
          <ac:picMkLst>
            <pc:docMk/>
            <pc:sldMk cId="687017678" sldId="649"/>
            <ac:picMk id="8" creationId="{33959746-4119-59C9-69BD-D7B1FE10517C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9:45:47.240" v="13050" actId="207"/>
        <pc:sldMkLst>
          <pc:docMk/>
          <pc:sldMk cId="530835176" sldId="650"/>
        </pc:sldMkLst>
        <pc:spChg chg="add mod">
          <ac:chgData name="Matthieu De Mari" userId="dfb708c9-d8dc-439f-9a3b-c772bf4a311c" providerId="ADAL" clId="{1FE71F4D-2AFD-4838-AD3C-62D890D2AB41}" dt="2023-01-26T09:45:47.240" v="13050" actId="207"/>
          <ac:spMkLst>
            <pc:docMk/>
            <pc:sldMk cId="530835176" sldId="650"/>
            <ac:spMk id="5" creationId="{0B2E0CD9-728A-0474-7AA6-B59FF75D5912}"/>
          </ac:spMkLst>
        </pc:spChg>
        <pc:picChg chg="add mod">
          <ac:chgData name="Matthieu De Mari" userId="dfb708c9-d8dc-439f-9a3b-c772bf4a311c" providerId="ADAL" clId="{1FE71F4D-2AFD-4838-AD3C-62D890D2AB41}" dt="2023-01-26T09:45:29.426" v="13029" actId="1076"/>
          <ac:picMkLst>
            <pc:docMk/>
            <pc:sldMk cId="530835176" sldId="650"/>
            <ac:picMk id="4" creationId="{1E35484D-F118-E3FF-6842-C7E33EB44C90}"/>
          </ac:picMkLst>
        </pc:picChg>
        <pc:picChg chg="del">
          <ac:chgData name="Matthieu De Mari" userId="dfb708c9-d8dc-439f-9a3b-c772bf4a311c" providerId="ADAL" clId="{1FE71F4D-2AFD-4838-AD3C-62D890D2AB41}" dt="2023-01-26T09:45:22.556" v="13024" actId="478"/>
          <ac:picMkLst>
            <pc:docMk/>
            <pc:sldMk cId="530835176" sldId="650"/>
            <ac:picMk id="6" creationId="{11A6D2AA-EA62-18A2-33BA-DFF7E098C2C7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49:07.784" v="13352" actId="20577"/>
        <pc:sldMkLst>
          <pc:docMk/>
          <pc:sldMk cId="3661229859" sldId="651"/>
        </pc:sldMkLst>
        <pc:spChg chg="mod">
          <ac:chgData name="Matthieu De Mari" userId="dfb708c9-d8dc-439f-9a3b-c772bf4a311c" providerId="ADAL" clId="{1FE71F4D-2AFD-4838-AD3C-62D890D2AB41}" dt="2023-01-26T09:47:06.553" v="13115" actId="14100"/>
          <ac:spMkLst>
            <pc:docMk/>
            <pc:sldMk cId="3661229859" sldId="651"/>
            <ac:spMk id="2" creationId="{458E4E3B-0A9D-C11F-5978-41BD39C8FBA3}"/>
          </ac:spMkLst>
        </pc:spChg>
        <pc:spChg chg="mod">
          <ac:chgData name="Matthieu De Mari" userId="dfb708c9-d8dc-439f-9a3b-c772bf4a311c" providerId="ADAL" clId="{1FE71F4D-2AFD-4838-AD3C-62D890D2AB41}" dt="2023-01-26T09:49:07.784" v="13352" actId="20577"/>
          <ac:spMkLst>
            <pc:docMk/>
            <pc:sldMk cId="3661229859" sldId="651"/>
            <ac:spMk id="3" creationId="{D2CAA860-8CE7-05D9-1322-FD149D6E2865}"/>
          </ac:spMkLst>
        </pc:spChg>
        <pc:spChg chg="del">
          <ac:chgData name="Matthieu De Mari" userId="dfb708c9-d8dc-439f-9a3b-c772bf4a311c" providerId="ADAL" clId="{1FE71F4D-2AFD-4838-AD3C-62D890D2AB41}" dt="2023-01-26T09:46:29.838" v="13052" actId="478"/>
          <ac:spMkLst>
            <pc:docMk/>
            <pc:sldMk cId="3661229859" sldId="651"/>
            <ac:spMk id="4" creationId="{C6A5FDFC-9967-2C5E-4F96-5AD9DCADE928}"/>
          </ac:spMkLst>
        </pc:spChg>
        <pc:picChg chg="add mod modCrop">
          <ac:chgData name="Matthieu De Mari" userId="dfb708c9-d8dc-439f-9a3b-c772bf4a311c" providerId="ADAL" clId="{1FE71F4D-2AFD-4838-AD3C-62D890D2AB41}" dt="2023-01-26T09:48:36.754" v="13335" actId="1038"/>
          <ac:picMkLst>
            <pc:docMk/>
            <pc:sldMk cId="3661229859" sldId="651"/>
            <ac:picMk id="6" creationId="{F0A74952-A820-26F5-B21E-7794118B6CFA}"/>
          </ac:picMkLst>
        </pc:picChg>
      </pc:sldChg>
      <pc:sldChg chg="modSp add mod">
        <pc:chgData name="Matthieu De Mari" userId="dfb708c9-d8dc-439f-9a3b-c772bf4a311c" providerId="ADAL" clId="{1FE71F4D-2AFD-4838-AD3C-62D890D2AB41}" dt="2023-01-27T08:58:27.417" v="17054" actId="20577"/>
        <pc:sldMkLst>
          <pc:docMk/>
          <pc:sldMk cId="2836012066" sldId="652"/>
        </pc:sldMkLst>
        <pc:spChg chg="mod">
          <ac:chgData name="Matthieu De Mari" userId="dfb708c9-d8dc-439f-9a3b-c772bf4a311c" providerId="ADAL" clId="{1FE71F4D-2AFD-4838-AD3C-62D890D2AB41}" dt="2023-01-27T08:58:27.417" v="17054" actId="20577"/>
          <ac:spMkLst>
            <pc:docMk/>
            <pc:sldMk cId="2836012066" sldId="652"/>
            <ac:spMk id="5" creationId="{0B2E0CD9-728A-0474-7AA6-B59FF75D5912}"/>
          </ac:spMkLst>
        </pc:spChg>
        <pc:picChg chg="mod">
          <ac:chgData name="Matthieu De Mari" userId="dfb708c9-d8dc-439f-9a3b-c772bf4a311c" providerId="ADAL" clId="{1FE71F4D-2AFD-4838-AD3C-62D890D2AB41}" dt="2023-01-26T09:49:40.011" v="13447" actId="1076"/>
          <ac:picMkLst>
            <pc:docMk/>
            <pc:sldMk cId="2836012066" sldId="652"/>
            <ac:picMk id="4" creationId="{1E35484D-F118-E3FF-6842-C7E33EB44C90}"/>
          </ac:picMkLst>
        </pc:picChg>
      </pc:sldChg>
      <pc:sldChg chg="new del">
        <pc:chgData name="Matthieu De Mari" userId="dfb708c9-d8dc-439f-9a3b-c772bf4a311c" providerId="ADAL" clId="{1FE71F4D-2AFD-4838-AD3C-62D890D2AB41}" dt="2023-01-26T09:50:03.170" v="13455" actId="47"/>
        <pc:sldMkLst>
          <pc:docMk/>
          <pc:sldMk cId="2490528287" sldId="653"/>
        </pc:sldMkLst>
      </pc:sldChg>
      <pc:sldChg chg="addSp delSp modSp add mod">
        <pc:chgData name="Matthieu De Mari" userId="dfb708c9-d8dc-439f-9a3b-c772bf4a311c" providerId="ADAL" clId="{1FE71F4D-2AFD-4838-AD3C-62D890D2AB41}" dt="2023-01-26T09:59:38.527" v="14375" actId="20577"/>
        <pc:sldMkLst>
          <pc:docMk/>
          <pc:sldMk cId="3384011022" sldId="653"/>
        </pc:sldMkLst>
        <pc:spChg chg="mod">
          <ac:chgData name="Matthieu De Mari" userId="dfb708c9-d8dc-439f-9a3b-c772bf4a311c" providerId="ADAL" clId="{1FE71F4D-2AFD-4838-AD3C-62D890D2AB41}" dt="2023-01-26T09:57:48.569" v="14042" actId="20577"/>
          <ac:spMkLst>
            <pc:docMk/>
            <pc:sldMk cId="3384011022" sldId="653"/>
            <ac:spMk id="2" creationId="{8D7CF09B-6A00-AE71-9A1F-BC7A1C98BFA3}"/>
          </ac:spMkLst>
        </pc:spChg>
        <pc:spChg chg="mod">
          <ac:chgData name="Matthieu De Mari" userId="dfb708c9-d8dc-439f-9a3b-c772bf4a311c" providerId="ADAL" clId="{1FE71F4D-2AFD-4838-AD3C-62D890D2AB41}" dt="2023-01-26T09:59:38.527" v="14375" actId="20577"/>
          <ac:spMkLst>
            <pc:docMk/>
            <pc:sldMk cId="3384011022" sldId="653"/>
            <ac:spMk id="4" creationId="{B0FDD59A-9328-B341-218D-76A654E93F04}"/>
          </ac:spMkLst>
        </pc:spChg>
        <pc:spChg chg="del">
          <ac:chgData name="Matthieu De Mari" userId="dfb708c9-d8dc-439f-9a3b-c772bf4a311c" providerId="ADAL" clId="{1FE71F4D-2AFD-4838-AD3C-62D890D2AB41}" dt="2023-01-26T09:57:37.049" v="14036" actId="478"/>
          <ac:spMkLst>
            <pc:docMk/>
            <pc:sldMk cId="3384011022" sldId="653"/>
            <ac:spMk id="7" creationId="{5E3A86E2-23E3-E2C8-62E1-C1F638E3D248}"/>
          </ac:spMkLst>
        </pc:spChg>
        <pc:spChg chg="del">
          <ac:chgData name="Matthieu De Mari" userId="dfb708c9-d8dc-439f-9a3b-c772bf4a311c" providerId="ADAL" clId="{1FE71F4D-2AFD-4838-AD3C-62D890D2AB41}" dt="2023-01-26T09:57:38.107" v="14037" actId="478"/>
          <ac:spMkLst>
            <pc:docMk/>
            <pc:sldMk cId="3384011022" sldId="653"/>
            <ac:spMk id="8" creationId="{FDD82B0F-F49C-1DDC-F409-9379DAAAEF47}"/>
          </ac:spMkLst>
        </pc:spChg>
        <pc:graphicFrameChg chg="del">
          <ac:chgData name="Matthieu De Mari" userId="dfb708c9-d8dc-439f-9a3b-c772bf4a311c" providerId="ADAL" clId="{1FE71F4D-2AFD-4838-AD3C-62D890D2AB41}" dt="2023-01-26T09:57:40.903" v="14038" actId="478"/>
          <ac:graphicFrameMkLst>
            <pc:docMk/>
            <pc:sldMk cId="3384011022" sldId="653"/>
            <ac:graphicFrameMk id="6" creationId="{4078484C-D331-C08C-24DF-BE42BAC0C241}"/>
          </ac:graphicFrameMkLst>
        </pc:graphicFrameChg>
        <pc:picChg chg="add mod modCrop">
          <ac:chgData name="Matthieu De Mari" userId="dfb708c9-d8dc-439f-9a3b-c772bf4a311c" providerId="ADAL" clId="{1FE71F4D-2AFD-4838-AD3C-62D890D2AB41}" dt="2023-01-26T09:58:00.742" v="14044" actId="732"/>
          <ac:picMkLst>
            <pc:docMk/>
            <pc:sldMk cId="3384011022" sldId="653"/>
            <ac:picMk id="5" creationId="{B18D0285-19F3-CC5B-7ABC-9F0C22FD2824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10:43:05.995" v="15905" actId="20577"/>
        <pc:sldMkLst>
          <pc:docMk/>
          <pc:sldMk cId="1688481620" sldId="654"/>
        </pc:sldMkLst>
        <pc:spChg chg="mod">
          <ac:chgData name="Matthieu De Mari" userId="dfb708c9-d8dc-439f-9a3b-c772bf4a311c" providerId="ADAL" clId="{1FE71F4D-2AFD-4838-AD3C-62D890D2AB41}" dt="2023-01-26T10:43:05.995" v="15905" actId="20577"/>
          <ac:spMkLst>
            <pc:docMk/>
            <pc:sldMk cId="1688481620" sldId="654"/>
            <ac:spMk id="4" creationId="{B0FDD59A-9328-B341-218D-76A654E93F04}"/>
          </ac:spMkLst>
        </pc:spChg>
        <pc:picChg chg="add mod">
          <ac:chgData name="Matthieu De Mari" userId="dfb708c9-d8dc-439f-9a3b-c772bf4a311c" providerId="ADAL" clId="{1FE71F4D-2AFD-4838-AD3C-62D890D2AB41}" dt="2023-01-26T10:00:29.893" v="14622"/>
          <ac:picMkLst>
            <pc:docMk/>
            <pc:sldMk cId="1688481620" sldId="654"/>
            <ac:picMk id="3" creationId="{B0BD5B35-A861-820D-73A9-BEE843559F9A}"/>
          </ac:picMkLst>
        </pc:picChg>
        <pc:picChg chg="del">
          <ac:chgData name="Matthieu De Mari" userId="dfb708c9-d8dc-439f-9a3b-c772bf4a311c" providerId="ADAL" clId="{1FE71F4D-2AFD-4838-AD3C-62D890D2AB41}" dt="2023-01-26T10:00:26.206" v="14621" actId="478"/>
          <ac:picMkLst>
            <pc:docMk/>
            <pc:sldMk cId="1688481620" sldId="654"/>
            <ac:picMk id="5" creationId="{B18D0285-19F3-CC5B-7ABC-9F0C22FD2824}"/>
          </ac:picMkLst>
        </pc:picChg>
      </pc:sldChg>
      <pc:sldChg chg="addSp delSp modSp new del mod modClrScheme chgLayout">
        <pc:chgData name="Matthieu De Mari" userId="dfb708c9-d8dc-439f-9a3b-c772bf4a311c" providerId="ADAL" clId="{1FE71F4D-2AFD-4838-AD3C-62D890D2AB41}" dt="2023-01-30T01:39:51.738" v="23014" actId="47"/>
        <pc:sldMkLst>
          <pc:docMk/>
          <pc:sldMk cId="2838713021" sldId="655"/>
        </pc:sldMkLst>
        <pc:spChg chg="mod ord">
          <ac:chgData name="Matthieu De Mari" userId="dfb708c9-d8dc-439f-9a3b-c772bf4a311c" providerId="ADAL" clId="{1FE71F4D-2AFD-4838-AD3C-62D890D2AB41}" dt="2023-01-26T10:00:41.923" v="14651" actId="700"/>
          <ac:spMkLst>
            <pc:docMk/>
            <pc:sldMk cId="2838713021" sldId="655"/>
            <ac:spMk id="2" creationId="{21F4709C-61C8-E90F-2954-4414AADF9451}"/>
          </ac:spMkLst>
        </pc:spChg>
        <pc:spChg chg="del mod ord">
          <ac:chgData name="Matthieu De Mari" userId="dfb708c9-d8dc-439f-9a3b-c772bf4a311c" providerId="ADAL" clId="{1FE71F4D-2AFD-4838-AD3C-62D890D2AB41}" dt="2023-01-26T10:00:41.923" v="14651" actId="700"/>
          <ac:spMkLst>
            <pc:docMk/>
            <pc:sldMk cId="2838713021" sldId="655"/>
            <ac:spMk id="3" creationId="{F5458D51-D50F-C554-86B9-C5FBF039C70A}"/>
          </ac:spMkLst>
        </pc:spChg>
        <pc:spChg chg="del">
          <ac:chgData name="Matthieu De Mari" userId="dfb708c9-d8dc-439f-9a3b-c772bf4a311c" providerId="ADAL" clId="{1FE71F4D-2AFD-4838-AD3C-62D890D2AB41}" dt="2023-01-26T10:00:41.923" v="14651" actId="700"/>
          <ac:spMkLst>
            <pc:docMk/>
            <pc:sldMk cId="2838713021" sldId="655"/>
            <ac:spMk id="4" creationId="{CE2B6259-5B61-F5EB-88DB-954C8ADEDB03}"/>
          </ac:spMkLst>
        </pc:spChg>
        <pc:spChg chg="add del mod ord">
          <ac:chgData name="Matthieu De Mari" userId="dfb708c9-d8dc-439f-9a3b-c772bf4a311c" providerId="ADAL" clId="{1FE71F4D-2AFD-4838-AD3C-62D890D2AB41}" dt="2023-01-30T01:29:41.893" v="22755" actId="478"/>
          <ac:spMkLst>
            <pc:docMk/>
            <pc:sldMk cId="2838713021" sldId="655"/>
            <ac:spMk id="5" creationId="{F75DEB28-E77C-393C-3E5B-3AE3CAA7CC2F}"/>
          </ac:spMkLst>
        </pc:spChg>
        <pc:graphicFrameChg chg="add mod modGraphic">
          <ac:chgData name="Matthieu De Mari" userId="dfb708c9-d8dc-439f-9a3b-c772bf4a311c" providerId="ADAL" clId="{1FE71F4D-2AFD-4838-AD3C-62D890D2AB41}" dt="2023-01-30T01:36:57.088" v="22982" actId="14100"/>
          <ac:graphicFrameMkLst>
            <pc:docMk/>
            <pc:sldMk cId="2838713021" sldId="655"/>
            <ac:graphicFrameMk id="3" creationId="{361F7F4C-0DFE-4A7B-8B61-D7E14EB97B23}"/>
          </ac:graphicFrameMkLst>
        </pc:graphicFrameChg>
      </pc:sldChg>
      <pc:sldChg chg="modSp add del mod">
        <pc:chgData name="Matthieu De Mari" userId="dfb708c9-d8dc-439f-9a3b-c772bf4a311c" providerId="ADAL" clId="{1FE71F4D-2AFD-4838-AD3C-62D890D2AB41}" dt="2023-01-26T10:40:35.812" v="15735" actId="47"/>
        <pc:sldMkLst>
          <pc:docMk/>
          <pc:sldMk cId="1942994544" sldId="656"/>
        </pc:sldMkLst>
        <pc:spChg chg="mod">
          <ac:chgData name="Matthieu De Mari" userId="dfb708c9-d8dc-439f-9a3b-c772bf4a311c" providerId="ADAL" clId="{1FE71F4D-2AFD-4838-AD3C-62D890D2AB41}" dt="2023-01-26T10:10:55.055" v="15110" actId="27636"/>
          <ac:spMkLst>
            <pc:docMk/>
            <pc:sldMk cId="1942994544" sldId="656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0:48.213" v="15783" actId="20577"/>
        <pc:sldMkLst>
          <pc:docMk/>
          <pc:sldMk cId="3673354424" sldId="657"/>
        </pc:sldMkLst>
        <pc:spChg chg="mod">
          <ac:chgData name="Matthieu De Mari" userId="dfb708c9-d8dc-439f-9a3b-c772bf4a311c" providerId="ADAL" clId="{1FE71F4D-2AFD-4838-AD3C-62D890D2AB41}" dt="2023-01-26T10:40:48.213" v="15783" actId="20577"/>
          <ac:spMkLst>
            <pc:docMk/>
            <pc:sldMk cId="3673354424" sldId="657"/>
            <ac:spMk id="5" creationId="{F75DEB28-E77C-393C-3E5B-3AE3CAA7CC2F}"/>
          </ac:spMkLst>
        </pc:spChg>
      </pc:sldChg>
      <pc:sldChg chg="modSp add">
        <pc:chgData name="Matthieu De Mari" userId="dfb708c9-d8dc-439f-9a3b-c772bf4a311c" providerId="ADAL" clId="{1FE71F4D-2AFD-4838-AD3C-62D890D2AB41}" dt="2023-01-26T10:30:07.227" v="15287" actId="20577"/>
        <pc:sldMkLst>
          <pc:docMk/>
          <pc:sldMk cId="1348532138" sldId="658"/>
        </pc:sldMkLst>
        <pc:spChg chg="mod">
          <ac:chgData name="Matthieu De Mari" userId="dfb708c9-d8dc-439f-9a3b-c772bf4a311c" providerId="ADAL" clId="{1FE71F4D-2AFD-4838-AD3C-62D890D2AB41}" dt="2023-01-26T10:30:07.227" v="15287" actId="20577"/>
          <ac:spMkLst>
            <pc:docMk/>
            <pc:sldMk cId="1348532138" sldId="658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00.938" v="15784" actId="20577"/>
        <pc:sldMkLst>
          <pc:docMk/>
          <pc:sldMk cId="855040033" sldId="659"/>
        </pc:sldMkLst>
        <pc:spChg chg="mod">
          <ac:chgData name="Matthieu De Mari" userId="dfb708c9-d8dc-439f-9a3b-c772bf4a311c" providerId="ADAL" clId="{1FE71F4D-2AFD-4838-AD3C-62D890D2AB41}" dt="2023-01-26T10:41:00.938" v="15784" actId="20577"/>
          <ac:spMkLst>
            <pc:docMk/>
            <pc:sldMk cId="855040033" sldId="659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05.409" v="15785" actId="20577"/>
        <pc:sldMkLst>
          <pc:docMk/>
          <pc:sldMk cId="2151550002" sldId="660"/>
        </pc:sldMkLst>
        <pc:spChg chg="mod">
          <ac:chgData name="Matthieu De Mari" userId="dfb708c9-d8dc-439f-9a3b-c772bf4a311c" providerId="ADAL" clId="{1FE71F4D-2AFD-4838-AD3C-62D890D2AB41}" dt="2023-01-26T10:41:05.409" v="15785" actId="20577"/>
          <ac:spMkLst>
            <pc:docMk/>
            <pc:sldMk cId="2151550002" sldId="660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09.121" v="15787" actId="27636"/>
        <pc:sldMkLst>
          <pc:docMk/>
          <pc:sldMk cId="857752855" sldId="661"/>
        </pc:sldMkLst>
        <pc:spChg chg="mod">
          <ac:chgData name="Matthieu De Mari" userId="dfb708c9-d8dc-439f-9a3b-c772bf4a311c" providerId="ADAL" clId="{1FE71F4D-2AFD-4838-AD3C-62D890D2AB41}" dt="2023-01-26T10:41:09.121" v="15787" actId="27636"/>
          <ac:spMkLst>
            <pc:docMk/>
            <pc:sldMk cId="857752855" sldId="661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16.573" v="15791" actId="27636"/>
        <pc:sldMkLst>
          <pc:docMk/>
          <pc:sldMk cId="2494984745" sldId="662"/>
        </pc:sldMkLst>
        <pc:spChg chg="mod">
          <ac:chgData name="Matthieu De Mari" userId="dfb708c9-d8dc-439f-9a3b-c772bf4a311c" providerId="ADAL" clId="{1FE71F4D-2AFD-4838-AD3C-62D890D2AB41}" dt="2023-01-26T10:41:16.573" v="15791" actId="27636"/>
          <ac:spMkLst>
            <pc:docMk/>
            <pc:sldMk cId="2494984745" sldId="662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12.817" v="15789" actId="27636"/>
        <pc:sldMkLst>
          <pc:docMk/>
          <pc:sldMk cId="1831247243" sldId="663"/>
        </pc:sldMkLst>
        <pc:spChg chg="mod">
          <ac:chgData name="Matthieu De Mari" userId="dfb708c9-d8dc-439f-9a3b-c772bf4a311c" providerId="ADAL" clId="{1FE71F4D-2AFD-4838-AD3C-62D890D2AB41}" dt="2023-01-26T10:41:12.817" v="15789" actId="27636"/>
          <ac:spMkLst>
            <pc:docMk/>
            <pc:sldMk cId="1831247243" sldId="663"/>
            <ac:spMk id="5" creationId="{F75DEB28-E77C-393C-3E5B-3AE3CAA7CC2F}"/>
          </ac:spMkLst>
        </pc:spChg>
      </pc:sldChg>
      <pc:sldChg chg="new del">
        <pc:chgData name="Matthieu De Mari" userId="dfb708c9-d8dc-439f-9a3b-c772bf4a311c" providerId="ADAL" clId="{1FE71F4D-2AFD-4838-AD3C-62D890D2AB41}" dt="2023-01-26T10:41:42.374" v="15794" actId="47"/>
        <pc:sldMkLst>
          <pc:docMk/>
          <pc:sldMk cId="1048149480" sldId="664"/>
        </pc:sldMkLst>
      </pc:sldChg>
      <pc:sldChg chg="addSp delSp modSp add mod">
        <pc:chgData name="Matthieu De Mari" userId="dfb708c9-d8dc-439f-9a3b-c772bf4a311c" providerId="ADAL" clId="{1FE71F4D-2AFD-4838-AD3C-62D890D2AB41}" dt="2023-01-27T06:11:33.704" v="16313" actId="1076"/>
        <pc:sldMkLst>
          <pc:docMk/>
          <pc:sldMk cId="506948723" sldId="665"/>
        </pc:sldMkLst>
        <pc:spChg chg="mod">
          <ac:chgData name="Matthieu De Mari" userId="dfb708c9-d8dc-439f-9a3b-c772bf4a311c" providerId="ADAL" clId="{1FE71F4D-2AFD-4838-AD3C-62D890D2AB41}" dt="2023-01-26T10:44:10.077" v="16101" actId="20577"/>
          <ac:spMkLst>
            <pc:docMk/>
            <pc:sldMk cId="506948723" sldId="665"/>
            <ac:spMk id="4" creationId="{B0FDD59A-9328-B341-218D-76A654E93F04}"/>
          </ac:spMkLst>
        </pc:spChg>
        <pc:picChg chg="del">
          <ac:chgData name="Matthieu De Mari" userId="dfb708c9-d8dc-439f-9a3b-c772bf4a311c" providerId="ADAL" clId="{1FE71F4D-2AFD-4838-AD3C-62D890D2AB41}" dt="2023-01-26T10:41:43.870" v="15795" actId="478"/>
          <ac:picMkLst>
            <pc:docMk/>
            <pc:sldMk cId="506948723" sldId="665"/>
            <ac:picMk id="3" creationId="{B0BD5B35-A861-820D-73A9-BEE843559F9A}"/>
          </ac:picMkLst>
        </pc:picChg>
        <pc:picChg chg="add mod">
          <ac:chgData name="Matthieu De Mari" userId="dfb708c9-d8dc-439f-9a3b-c772bf4a311c" providerId="ADAL" clId="{1FE71F4D-2AFD-4838-AD3C-62D890D2AB41}" dt="2023-01-27T06:11:33.704" v="16313" actId="1076"/>
          <ac:picMkLst>
            <pc:docMk/>
            <pc:sldMk cId="506948723" sldId="665"/>
            <ac:picMk id="5" creationId="{733E8D5A-1A45-8E27-B15C-2E7B5398173B}"/>
          </ac:picMkLst>
        </pc:picChg>
        <pc:picChg chg="add del mod modCrop">
          <ac:chgData name="Matthieu De Mari" userId="dfb708c9-d8dc-439f-9a3b-c772bf4a311c" providerId="ADAL" clId="{1FE71F4D-2AFD-4838-AD3C-62D890D2AB41}" dt="2023-01-26T10:42:05.671" v="15800" actId="478"/>
          <ac:picMkLst>
            <pc:docMk/>
            <pc:sldMk cId="506948723" sldId="665"/>
            <ac:picMk id="6" creationId="{E202B276-9627-6FB2-1E4E-B6E07ED3A43B}"/>
          </ac:picMkLst>
        </pc:picChg>
        <pc:picChg chg="add del mod">
          <ac:chgData name="Matthieu De Mari" userId="dfb708c9-d8dc-439f-9a3b-c772bf4a311c" providerId="ADAL" clId="{1FE71F4D-2AFD-4838-AD3C-62D890D2AB41}" dt="2023-01-27T06:11:10.045" v="16309" actId="478"/>
          <ac:picMkLst>
            <pc:docMk/>
            <pc:sldMk cId="506948723" sldId="665"/>
            <ac:picMk id="8" creationId="{C08914D5-9461-9F90-CBEB-DBA4AE5D7316}"/>
          </ac:picMkLst>
        </pc:picChg>
      </pc:sldChg>
      <pc:sldChg chg="addSp delSp modSp add mod ord">
        <pc:chgData name="Matthieu De Mari" userId="dfb708c9-d8dc-439f-9a3b-c772bf4a311c" providerId="ADAL" clId="{1FE71F4D-2AFD-4838-AD3C-62D890D2AB41}" dt="2023-01-26T10:45:22.526" v="16113" actId="22"/>
        <pc:sldMkLst>
          <pc:docMk/>
          <pc:sldMk cId="3934051886" sldId="666"/>
        </pc:sldMkLst>
        <pc:spChg chg="mod">
          <ac:chgData name="Matthieu De Mari" userId="dfb708c9-d8dc-439f-9a3b-c772bf4a311c" providerId="ADAL" clId="{1FE71F4D-2AFD-4838-AD3C-62D890D2AB41}" dt="2023-01-26T10:44:58.338" v="16109" actId="20577"/>
          <ac:spMkLst>
            <pc:docMk/>
            <pc:sldMk cId="3934051886" sldId="666"/>
            <ac:spMk id="2" creationId="{6C5A7825-A473-5442-E4AB-FA511F78B6BB}"/>
          </ac:spMkLst>
        </pc:spChg>
        <pc:spChg chg="del">
          <ac:chgData name="Matthieu De Mari" userId="dfb708c9-d8dc-439f-9a3b-c772bf4a311c" providerId="ADAL" clId="{1FE71F4D-2AFD-4838-AD3C-62D890D2AB41}" dt="2023-01-26T10:44:50.715" v="16104" actId="478"/>
          <ac:spMkLst>
            <pc:docMk/>
            <pc:sldMk cId="3934051886" sldId="666"/>
            <ac:spMk id="5" creationId="{0B2E0CD9-728A-0474-7AA6-B59FF75D5912}"/>
          </ac:spMkLst>
        </pc:spChg>
        <pc:picChg chg="del">
          <ac:chgData name="Matthieu De Mari" userId="dfb708c9-d8dc-439f-9a3b-c772bf4a311c" providerId="ADAL" clId="{1FE71F4D-2AFD-4838-AD3C-62D890D2AB41}" dt="2023-01-26T10:44:48.916" v="16103" actId="478"/>
          <ac:picMkLst>
            <pc:docMk/>
            <pc:sldMk cId="3934051886" sldId="666"/>
            <ac:picMk id="4" creationId="{1E35484D-F118-E3FF-6842-C7E33EB44C90}"/>
          </ac:picMkLst>
        </pc:picChg>
        <pc:picChg chg="add mod">
          <ac:chgData name="Matthieu De Mari" userId="dfb708c9-d8dc-439f-9a3b-c772bf4a311c" providerId="ADAL" clId="{1FE71F4D-2AFD-4838-AD3C-62D890D2AB41}" dt="2023-01-26T10:44:55.349" v="16107" actId="1076"/>
          <ac:picMkLst>
            <pc:docMk/>
            <pc:sldMk cId="3934051886" sldId="666"/>
            <ac:picMk id="6" creationId="{CD5993CC-DCBD-502A-6009-131C4E8BF4B4}"/>
          </ac:picMkLst>
        </pc:picChg>
        <pc:picChg chg="add del">
          <ac:chgData name="Matthieu De Mari" userId="dfb708c9-d8dc-439f-9a3b-c772bf4a311c" providerId="ADAL" clId="{1FE71F4D-2AFD-4838-AD3C-62D890D2AB41}" dt="2023-01-26T10:45:22.526" v="16113" actId="22"/>
          <ac:picMkLst>
            <pc:docMk/>
            <pc:sldMk cId="3934051886" sldId="666"/>
            <ac:picMk id="8" creationId="{472D3411-86FF-0E02-F6BA-5C6EC0E5E18D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10:46:19.790" v="16238" actId="20577"/>
        <pc:sldMkLst>
          <pc:docMk/>
          <pc:sldMk cId="1442844384" sldId="667"/>
        </pc:sldMkLst>
        <pc:spChg chg="add mod">
          <ac:chgData name="Matthieu De Mari" userId="dfb708c9-d8dc-439f-9a3b-c772bf4a311c" providerId="ADAL" clId="{1FE71F4D-2AFD-4838-AD3C-62D890D2AB41}" dt="2023-01-26T10:46:19.790" v="16238" actId="20577"/>
          <ac:spMkLst>
            <pc:docMk/>
            <pc:sldMk cId="1442844384" sldId="667"/>
            <ac:spMk id="5" creationId="{05642C26-AA61-A804-F438-6FAB9FE447AD}"/>
          </ac:spMkLst>
        </pc:spChg>
        <pc:picChg chg="add mod">
          <ac:chgData name="Matthieu De Mari" userId="dfb708c9-d8dc-439f-9a3b-c772bf4a311c" providerId="ADAL" clId="{1FE71F4D-2AFD-4838-AD3C-62D890D2AB41}" dt="2023-01-26T10:45:30.919" v="16118" actId="1076"/>
          <ac:picMkLst>
            <pc:docMk/>
            <pc:sldMk cId="1442844384" sldId="667"/>
            <ac:picMk id="4" creationId="{B1A79797-083A-B47F-F29A-C163C28C665B}"/>
          </ac:picMkLst>
        </pc:picChg>
        <pc:picChg chg="del">
          <ac:chgData name="Matthieu De Mari" userId="dfb708c9-d8dc-439f-9a3b-c772bf4a311c" providerId="ADAL" clId="{1FE71F4D-2AFD-4838-AD3C-62D890D2AB41}" dt="2023-01-26T10:45:25.900" v="16115" actId="478"/>
          <ac:picMkLst>
            <pc:docMk/>
            <pc:sldMk cId="1442844384" sldId="667"/>
            <ac:picMk id="6" creationId="{CD5993CC-DCBD-502A-6009-131C4E8BF4B4}"/>
          </ac:picMkLst>
        </pc:picChg>
      </pc:sldChg>
      <pc:sldChg chg="addSp modSp add mod ord">
        <pc:chgData name="Matthieu De Mari" userId="dfb708c9-d8dc-439f-9a3b-c772bf4a311c" providerId="ADAL" clId="{1FE71F4D-2AFD-4838-AD3C-62D890D2AB41}" dt="2023-01-27T06:14:54.065" v="16482" actId="1076"/>
        <pc:sldMkLst>
          <pc:docMk/>
          <pc:sldMk cId="1521149575" sldId="668"/>
        </pc:sldMkLst>
        <pc:spChg chg="mod">
          <ac:chgData name="Matthieu De Mari" userId="dfb708c9-d8dc-439f-9a3b-c772bf4a311c" providerId="ADAL" clId="{1FE71F4D-2AFD-4838-AD3C-62D890D2AB41}" dt="2023-01-27T06:14:25.638" v="16475" actId="113"/>
          <ac:spMkLst>
            <pc:docMk/>
            <pc:sldMk cId="1521149575" sldId="668"/>
            <ac:spMk id="5" creationId="{B6B851F4-FCFC-1E83-D239-824F7B5E1B01}"/>
          </ac:spMkLst>
        </pc:spChg>
        <pc:picChg chg="add mod">
          <ac:chgData name="Matthieu De Mari" userId="dfb708c9-d8dc-439f-9a3b-c772bf4a311c" providerId="ADAL" clId="{1FE71F4D-2AFD-4838-AD3C-62D890D2AB41}" dt="2023-01-27T06:14:54.065" v="16482" actId="1076"/>
          <ac:picMkLst>
            <pc:docMk/>
            <pc:sldMk cId="1521149575" sldId="668"/>
            <ac:picMk id="3" creationId="{B1A42CF1-8F96-4AF5-9B5F-867EE9CCF1E9}"/>
          </ac:picMkLst>
        </pc:picChg>
        <pc:picChg chg="mod">
          <ac:chgData name="Matthieu De Mari" userId="dfb708c9-d8dc-439f-9a3b-c772bf4a311c" providerId="ADAL" clId="{1FE71F4D-2AFD-4838-AD3C-62D890D2AB41}" dt="2023-01-27T06:13:36.810" v="16411" actId="14100"/>
          <ac:picMkLst>
            <pc:docMk/>
            <pc:sldMk cId="1521149575" sldId="668"/>
            <ac:picMk id="8" creationId="{ED877936-0C09-CE62-73FD-AC87B960D65A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7T06:14:57.613" v="16484" actId="14100"/>
        <pc:sldMkLst>
          <pc:docMk/>
          <pc:sldMk cId="920253235" sldId="669"/>
        </pc:sldMkLst>
        <pc:spChg chg="mod">
          <ac:chgData name="Matthieu De Mari" userId="dfb708c9-d8dc-439f-9a3b-c772bf4a311c" providerId="ADAL" clId="{1FE71F4D-2AFD-4838-AD3C-62D890D2AB41}" dt="2023-01-27T06:14:08.072" v="16439" actId="20577"/>
          <ac:spMkLst>
            <pc:docMk/>
            <pc:sldMk cId="920253235" sldId="669"/>
            <ac:spMk id="4" creationId="{CB045AFB-76D6-319A-03C1-8D7ADEA7FFE1}"/>
          </ac:spMkLst>
        </pc:spChg>
        <pc:spChg chg="mod">
          <ac:chgData name="Matthieu De Mari" userId="dfb708c9-d8dc-439f-9a3b-c772bf4a311c" providerId="ADAL" clId="{1FE71F4D-2AFD-4838-AD3C-62D890D2AB41}" dt="2023-01-27T06:14:32.429" v="16477" actId="20577"/>
          <ac:spMkLst>
            <pc:docMk/>
            <pc:sldMk cId="920253235" sldId="669"/>
            <ac:spMk id="5" creationId="{B6B851F4-FCFC-1E83-D239-824F7B5E1B01}"/>
          </ac:spMkLst>
        </pc:spChg>
        <pc:picChg chg="add mod">
          <ac:chgData name="Matthieu De Mari" userId="dfb708c9-d8dc-439f-9a3b-c772bf4a311c" providerId="ADAL" clId="{1FE71F4D-2AFD-4838-AD3C-62D890D2AB41}" dt="2023-01-27T06:13:43.023" v="16414" actId="14100"/>
          <ac:picMkLst>
            <pc:docMk/>
            <pc:sldMk cId="920253235" sldId="669"/>
            <ac:picMk id="3" creationId="{9D9416D7-60A1-4844-CD00-1484111F66FA}"/>
          </ac:picMkLst>
        </pc:picChg>
        <pc:picChg chg="add mod">
          <ac:chgData name="Matthieu De Mari" userId="dfb708c9-d8dc-439f-9a3b-c772bf4a311c" providerId="ADAL" clId="{1FE71F4D-2AFD-4838-AD3C-62D890D2AB41}" dt="2023-01-27T06:14:57.613" v="16484" actId="14100"/>
          <ac:picMkLst>
            <pc:docMk/>
            <pc:sldMk cId="920253235" sldId="669"/>
            <ac:picMk id="7" creationId="{4B96F9EA-A500-3B33-33EB-1938A8C46805}"/>
          </ac:picMkLst>
        </pc:picChg>
        <pc:picChg chg="del">
          <ac:chgData name="Matthieu De Mari" userId="dfb708c9-d8dc-439f-9a3b-c772bf4a311c" providerId="ADAL" clId="{1FE71F4D-2AFD-4838-AD3C-62D890D2AB41}" dt="2023-01-27T06:13:15.770" v="16406" actId="478"/>
          <ac:picMkLst>
            <pc:docMk/>
            <pc:sldMk cId="920253235" sldId="669"/>
            <ac:picMk id="8" creationId="{ED877936-0C09-CE62-73FD-AC87B960D65A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7T06:16:17.677" v="16512" actId="1076"/>
        <pc:sldMkLst>
          <pc:docMk/>
          <pc:sldMk cId="3223759810" sldId="670"/>
        </pc:sldMkLst>
        <pc:spChg chg="mod">
          <ac:chgData name="Matthieu De Mari" userId="dfb708c9-d8dc-439f-9a3b-c772bf4a311c" providerId="ADAL" clId="{1FE71F4D-2AFD-4838-AD3C-62D890D2AB41}" dt="2023-01-27T06:15:15.522" v="16493" actId="20577"/>
          <ac:spMkLst>
            <pc:docMk/>
            <pc:sldMk cId="3223759810" sldId="670"/>
            <ac:spMk id="4" creationId="{CB045AFB-76D6-319A-03C1-8D7ADEA7FFE1}"/>
          </ac:spMkLst>
        </pc:spChg>
        <pc:spChg chg="mod">
          <ac:chgData name="Matthieu De Mari" userId="dfb708c9-d8dc-439f-9a3b-c772bf4a311c" providerId="ADAL" clId="{1FE71F4D-2AFD-4838-AD3C-62D890D2AB41}" dt="2023-01-27T06:15:46.343" v="16504" actId="113"/>
          <ac:spMkLst>
            <pc:docMk/>
            <pc:sldMk cId="3223759810" sldId="670"/>
            <ac:spMk id="5" creationId="{B6B851F4-FCFC-1E83-D239-824F7B5E1B01}"/>
          </ac:spMkLst>
        </pc:spChg>
        <pc:picChg chg="add mod">
          <ac:chgData name="Matthieu De Mari" userId="dfb708c9-d8dc-439f-9a3b-c772bf4a311c" providerId="ADAL" clId="{1FE71F4D-2AFD-4838-AD3C-62D890D2AB41}" dt="2023-01-27T06:16:00.639" v="16508" actId="1076"/>
          <ac:picMkLst>
            <pc:docMk/>
            <pc:sldMk cId="3223759810" sldId="670"/>
            <ac:picMk id="3" creationId="{72D38222-4B91-4FD1-1594-E8EB2A0ECB57}"/>
          </ac:picMkLst>
        </pc:picChg>
        <pc:picChg chg="add mod">
          <ac:chgData name="Matthieu De Mari" userId="dfb708c9-d8dc-439f-9a3b-c772bf4a311c" providerId="ADAL" clId="{1FE71F4D-2AFD-4838-AD3C-62D890D2AB41}" dt="2023-01-27T06:16:17.677" v="16512" actId="1076"/>
          <ac:picMkLst>
            <pc:docMk/>
            <pc:sldMk cId="3223759810" sldId="670"/>
            <ac:picMk id="7" creationId="{3226DBB2-8697-7D35-390D-633C5DCF29AE}"/>
          </ac:picMkLst>
        </pc:picChg>
        <pc:picChg chg="del">
          <ac:chgData name="Matthieu De Mari" userId="dfb708c9-d8dc-439f-9a3b-c772bf4a311c" providerId="ADAL" clId="{1FE71F4D-2AFD-4838-AD3C-62D890D2AB41}" dt="2023-01-27T06:14:59.721" v="16485" actId="478"/>
          <ac:picMkLst>
            <pc:docMk/>
            <pc:sldMk cId="3223759810" sldId="670"/>
            <ac:picMk id="8" creationId="{ED877936-0C09-CE62-73FD-AC87B960D65A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7T06:18:59.217" v="16602" actId="113"/>
        <pc:sldMkLst>
          <pc:docMk/>
          <pc:sldMk cId="1207623938" sldId="671"/>
        </pc:sldMkLst>
        <pc:spChg chg="mod">
          <ac:chgData name="Matthieu De Mari" userId="dfb708c9-d8dc-439f-9a3b-c772bf4a311c" providerId="ADAL" clId="{1FE71F4D-2AFD-4838-AD3C-62D890D2AB41}" dt="2023-01-27T06:17:13.529" v="16532" actId="20577"/>
          <ac:spMkLst>
            <pc:docMk/>
            <pc:sldMk cId="1207623938" sldId="671"/>
            <ac:spMk id="4" creationId="{CB045AFB-76D6-319A-03C1-8D7ADEA7FFE1}"/>
          </ac:spMkLst>
        </pc:spChg>
        <pc:spChg chg="mod">
          <ac:chgData name="Matthieu De Mari" userId="dfb708c9-d8dc-439f-9a3b-c772bf4a311c" providerId="ADAL" clId="{1FE71F4D-2AFD-4838-AD3C-62D890D2AB41}" dt="2023-01-27T06:18:59.217" v="16602" actId="113"/>
          <ac:spMkLst>
            <pc:docMk/>
            <pc:sldMk cId="1207623938" sldId="671"/>
            <ac:spMk id="5" creationId="{B6B851F4-FCFC-1E83-D239-824F7B5E1B01}"/>
          </ac:spMkLst>
        </pc:spChg>
        <pc:spChg chg="add del">
          <ac:chgData name="Matthieu De Mari" userId="dfb708c9-d8dc-439f-9a3b-c772bf4a311c" providerId="ADAL" clId="{1FE71F4D-2AFD-4838-AD3C-62D890D2AB41}" dt="2023-01-27T06:17:32.682" v="16544"/>
          <ac:spMkLst>
            <pc:docMk/>
            <pc:sldMk cId="1207623938" sldId="671"/>
            <ac:spMk id="7" creationId="{A3CB5C54-F16D-83E2-5744-A025B68AEEAD}"/>
          </ac:spMkLst>
        </pc:spChg>
        <pc:spChg chg="add del">
          <ac:chgData name="Matthieu De Mari" userId="dfb708c9-d8dc-439f-9a3b-c772bf4a311c" providerId="ADAL" clId="{1FE71F4D-2AFD-4838-AD3C-62D890D2AB41}" dt="2023-01-27T06:17:36.278" v="16548"/>
          <ac:spMkLst>
            <pc:docMk/>
            <pc:sldMk cId="1207623938" sldId="671"/>
            <ac:spMk id="9" creationId="{7AF81970-65D4-110D-4A0C-F05296D79C69}"/>
          </ac:spMkLst>
        </pc:spChg>
        <pc:picChg chg="add mod">
          <ac:chgData name="Matthieu De Mari" userId="dfb708c9-d8dc-439f-9a3b-c772bf4a311c" providerId="ADAL" clId="{1FE71F4D-2AFD-4838-AD3C-62D890D2AB41}" dt="2023-01-27T06:18:21.337" v="16584" actId="1076"/>
          <ac:picMkLst>
            <pc:docMk/>
            <pc:sldMk cId="1207623938" sldId="671"/>
            <ac:picMk id="3" creationId="{BD69A75A-EEBB-93ED-3DB2-CB55B455E54E}"/>
          </ac:picMkLst>
        </pc:picChg>
        <pc:picChg chg="add mod">
          <ac:chgData name="Matthieu De Mari" userId="dfb708c9-d8dc-439f-9a3b-c772bf4a311c" providerId="ADAL" clId="{1FE71F4D-2AFD-4838-AD3C-62D890D2AB41}" dt="2023-01-27T06:18:15.509" v="16581" actId="1076"/>
          <ac:picMkLst>
            <pc:docMk/>
            <pc:sldMk cId="1207623938" sldId="671"/>
            <ac:picMk id="6" creationId="{C7271CFC-D272-6F79-0683-343D1F2DC6EC}"/>
          </ac:picMkLst>
        </pc:picChg>
        <pc:picChg chg="del">
          <ac:chgData name="Matthieu De Mari" userId="dfb708c9-d8dc-439f-9a3b-c772bf4a311c" providerId="ADAL" clId="{1FE71F4D-2AFD-4838-AD3C-62D890D2AB41}" dt="2023-01-27T06:15:00.867" v="16486" actId="478"/>
          <ac:picMkLst>
            <pc:docMk/>
            <pc:sldMk cId="1207623938" sldId="671"/>
            <ac:picMk id="8" creationId="{ED877936-0C09-CE62-73FD-AC87B960D65A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7T06:18:40.364" v="16596" actId="113"/>
        <pc:sldMkLst>
          <pc:docMk/>
          <pc:sldMk cId="3207845161" sldId="672"/>
        </pc:sldMkLst>
        <pc:spChg chg="mod">
          <ac:chgData name="Matthieu De Mari" userId="dfb708c9-d8dc-439f-9a3b-c772bf4a311c" providerId="ADAL" clId="{1FE71F4D-2AFD-4838-AD3C-62D890D2AB41}" dt="2023-01-27T06:18:04.582" v="16573" actId="20577"/>
          <ac:spMkLst>
            <pc:docMk/>
            <pc:sldMk cId="3207845161" sldId="672"/>
            <ac:spMk id="4" creationId="{CB045AFB-76D6-319A-03C1-8D7ADEA7FFE1}"/>
          </ac:spMkLst>
        </pc:spChg>
        <pc:spChg chg="mod">
          <ac:chgData name="Matthieu De Mari" userId="dfb708c9-d8dc-439f-9a3b-c772bf4a311c" providerId="ADAL" clId="{1FE71F4D-2AFD-4838-AD3C-62D890D2AB41}" dt="2023-01-27T06:18:40.364" v="16596" actId="113"/>
          <ac:spMkLst>
            <pc:docMk/>
            <pc:sldMk cId="3207845161" sldId="672"/>
            <ac:spMk id="5" creationId="{B6B851F4-FCFC-1E83-D239-824F7B5E1B01}"/>
          </ac:spMkLst>
        </pc:spChg>
        <pc:picChg chg="add mod">
          <ac:chgData name="Matthieu De Mari" userId="dfb708c9-d8dc-439f-9a3b-c772bf4a311c" providerId="ADAL" clId="{1FE71F4D-2AFD-4838-AD3C-62D890D2AB41}" dt="2023-01-27T06:18:31.942" v="16590" actId="1076"/>
          <ac:picMkLst>
            <pc:docMk/>
            <pc:sldMk cId="3207845161" sldId="672"/>
            <ac:picMk id="3" creationId="{09BE49B8-7DE8-031C-5B17-75E7142AB276}"/>
          </ac:picMkLst>
        </pc:picChg>
        <pc:picChg chg="add del mod">
          <ac:chgData name="Matthieu De Mari" userId="dfb708c9-d8dc-439f-9a3b-c772bf4a311c" providerId="ADAL" clId="{1FE71F4D-2AFD-4838-AD3C-62D890D2AB41}" dt="2023-01-27T06:17:07.933" v="16521" actId="21"/>
          <ac:picMkLst>
            <pc:docMk/>
            <pc:sldMk cId="3207845161" sldId="672"/>
            <ac:picMk id="7" creationId="{FAAF7C1B-381A-6879-532B-B7C46359A9F9}"/>
          </ac:picMkLst>
        </pc:picChg>
        <pc:picChg chg="del">
          <ac:chgData name="Matthieu De Mari" userId="dfb708c9-d8dc-439f-9a3b-c772bf4a311c" providerId="ADAL" clId="{1FE71F4D-2AFD-4838-AD3C-62D890D2AB41}" dt="2023-01-27T06:15:02.219" v="16487" actId="478"/>
          <ac:picMkLst>
            <pc:docMk/>
            <pc:sldMk cId="3207845161" sldId="672"/>
            <ac:picMk id="8" creationId="{ED877936-0C09-CE62-73FD-AC87B960D65A}"/>
          </ac:picMkLst>
        </pc:picChg>
        <pc:picChg chg="add mod">
          <ac:chgData name="Matthieu De Mari" userId="dfb708c9-d8dc-439f-9a3b-c772bf4a311c" providerId="ADAL" clId="{1FE71F4D-2AFD-4838-AD3C-62D890D2AB41}" dt="2023-01-27T06:18:27.840" v="16587" actId="1076"/>
          <ac:picMkLst>
            <pc:docMk/>
            <pc:sldMk cId="3207845161" sldId="672"/>
            <ac:picMk id="10" creationId="{0E35DE08-500E-6A4D-D350-6FF02D6C8FCD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7T06:19:54.133" v="16643" actId="1076"/>
        <pc:sldMkLst>
          <pc:docMk/>
          <pc:sldMk cId="179957487" sldId="673"/>
        </pc:sldMkLst>
        <pc:spChg chg="mod">
          <ac:chgData name="Matthieu De Mari" userId="dfb708c9-d8dc-439f-9a3b-c772bf4a311c" providerId="ADAL" clId="{1FE71F4D-2AFD-4838-AD3C-62D890D2AB41}" dt="2023-01-27T06:19:29.798" v="16633" actId="20577"/>
          <ac:spMkLst>
            <pc:docMk/>
            <pc:sldMk cId="179957487" sldId="673"/>
            <ac:spMk id="2" creationId="{DA3660B8-669E-AE05-04BB-C226D307A79B}"/>
          </ac:spMkLst>
        </pc:spChg>
        <pc:spChg chg="mod">
          <ac:chgData name="Matthieu De Mari" userId="dfb708c9-d8dc-439f-9a3b-c772bf4a311c" providerId="ADAL" clId="{1FE71F4D-2AFD-4838-AD3C-62D890D2AB41}" dt="2023-01-27T06:19:37.307" v="16638" actId="20577"/>
          <ac:spMkLst>
            <pc:docMk/>
            <pc:sldMk cId="179957487" sldId="673"/>
            <ac:spMk id="3" creationId="{3F883520-5979-DD03-88CB-835DDFEF3270}"/>
          </ac:spMkLst>
        </pc:spChg>
        <pc:spChg chg="del">
          <ac:chgData name="Matthieu De Mari" userId="dfb708c9-d8dc-439f-9a3b-c772bf4a311c" providerId="ADAL" clId="{1FE71F4D-2AFD-4838-AD3C-62D890D2AB41}" dt="2023-01-27T06:19:41" v="16639" actId="478"/>
          <ac:spMkLst>
            <pc:docMk/>
            <pc:sldMk cId="179957487" sldId="673"/>
            <ac:spMk id="4" creationId="{4BDD1320-1389-31D0-CF1D-8FA405C345E1}"/>
          </ac:spMkLst>
        </pc:spChg>
        <pc:picChg chg="add mod">
          <ac:chgData name="Matthieu De Mari" userId="dfb708c9-d8dc-439f-9a3b-c772bf4a311c" providerId="ADAL" clId="{1FE71F4D-2AFD-4838-AD3C-62D890D2AB41}" dt="2023-01-27T06:19:54.133" v="16643" actId="1076"/>
          <ac:picMkLst>
            <pc:docMk/>
            <pc:sldMk cId="179957487" sldId="673"/>
            <ac:picMk id="6" creationId="{B4FF41E2-D616-D3FA-875B-6AE01C1C454B}"/>
          </ac:picMkLst>
        </pc:picChg>
      </pc:sldChg>
      <pc:sldChg chg="new">
        <pc:chgData name="Matthieu De Mari" userId="dfb708c9-d8dc-439f-9a3b-c772bf4a311c" providerId="ADAL" clId="{1FE71F4D-2AFD-4838-AD3C-62D890D2AB41}" dt="2023-01-27T10:48:14.021" v="17190" actId="680"/>
        <pc:sldMkLst>
          <pc:docMk/>
          <pc:sldMk cId="3297131487" sldId="674"/>
        </pc:sldMkLst>
      </pc:sldChg>
      <pc:sldChg chg="modSp new mod">
        <pc:chgData name="Matthieu De Mari" userId="dfb708c9-d8dc-439f-9a3b-c772bf4a311c" providerId="ADAL" clId="{1FE71F4D-2AFD-4838-AD3C-62D890D2AB41}" dt="2023-01-28T08:09:06.545" v="17669" actId="20577"/>
        <pc:sldMkLst>
          <pc:docMk/>
          <pc:sldMk cId="897058542" sldId="675"/>
        </pc:sldMkLst>
        <pc:spChg chg="mod">
          <ac:chgData name="Matthieu De Mari" userId="dfb708c9-d8dc-439f-9a3b-c772bf4a311c" providerId="ADAL" clId="{1FE71F4D-2AFD-4838-AD3C-62D890D2AB41}" dt="2023-01-28T08:08:26.429" v="17496"/>
          <ac:spMkLst>
            <pc:docMk/>
            <pc:sldMk cId="897058542" sldId="675"/>
            <ac:spMk id="2" creationId="{374F47DA-32AE-D8A2-4BF3-9F1F7DA67F13}"/>
          </ac:spMkLst>
        </pc:spChg>
        <pc:spChg chg="mod">
          <ac:chgData name="Matthieu De Mari" userId="dfb708c9-d8dc-439f-9a3b-c772bf4a311c" providerId="ADAL" clId="{1FE71F4D-2AFD-4838-AD3C-62D890D2AB41}" dt="2023-01-28T08:09:06.545" v="17669" actId="20577"/>
          <ac:spMkLst>
            <pc:docMk/>
            <pc:sldMk cId="897058542" sldId="675"/>
            <ac:spMk id="3" creationId="{79BE038E-B3F3-E503-09A3-C905DA4ED3E1}"/>
          </ac:spMkLst>
        </pc:spChg>
      </pc:sldChg>
      <pc:sldChg chg="addSp delSp modSp new mod modClrScheme chgLayout">
        <pc:chgData name="Matthieu De Mari" userId="dfb708c9-d8dc-439f-9a3b-c772bf4a311c" providerId="ADAL" clId="{1FE71F4D-2AFD-4838-AD3C-62D890D2AB41}" dt="2023-01-28T08:11:20.085" v="17918" actId="1076"/>
        <pc:sldMkLst>
          <pc:docMk/>
          <pc:sldMk cId="1835649016" sldId="676"/>
        </pc:sldMkLst>
        <pc:spChg chg="del mod ord">
          <ac:chgData name="Matthieu De Mari" userId="dfb708c9-d8dc-439f-9a3b-c772bf4a311c" providerId="ADAL" clId="{1FE71F4D-2AFD-4838-AD3C-62D890D2AB41}" dt="2023-01-28T08:09:38.102" v="17671" actId="700"/>
          <ac:spMkLst>
            <pc:docMk/>
            <pc:sldMk cId="1835649016" sldId="676"/>
            <ac:spMk id="2" creationId="{B1601D75-AF1F-CB0E-0CE3-B86CB0E60041}"/>
          </ac:spMkLst>
        </pc:spChg>
        <pc:spChg chg="del mod ord">
          <ac:chgData name="Matthieu De Mari" userId="dfb708c9-d8dc-439f-9a3b-c772bf4a311c" providerId="ADAL" clId="{1FE71F4D-2AFD-4838-AD3C-62D890D2AB41}" dt="2023-01-28T08:09:38.102" v="17671" actId="700"/>
          <ac:spMkLst>
            <pc:docMk/>
            <pc:sldMk cId="1835649016" sldId="676"/>
            <ac:spMk id="3" creationId="{B46860E9-82BA-B3A1-3BF5-9326227FB93C}"/>
          </ac:spMkLst>
        </pc:spChg>
        <pc:spChg chg="add mod ord">
          <ac:chgData name="Matthieu De Mari" userId="dfb708c9-d8dc-439f-9a3b-c772bf4a311c" providerId="ADAL" clId="{1FE71F4D-2AFD-4838-AD3C-62D890D2AB41}" dt="2023-01-28T08:10:55.279" v="17806" actId="700"/>
          <ac:spMkLst>
            <pc:docMk/>
            <pc:sldMk cId="1835649016" sldId="676"/>
            <ac:spMk id="4" creationId="{C1A3FD9E-C66E-E4EA-CCCF-F0A7D04DC311}"/>
          </ac:spMkLst>
        </pc:spChg>
        <pc:spChg chg="add mod ord">
          <ac:chgData name="Matthieu De Mari" userId="dfb708c9-d8dc-439f-9a3b-c772bf4a311c" providerId="ADAL" clId="{1FE71F4D-2AFD-4838-AD3C-62D890D2AB41}" dt="2023-01-28T08:10:55.279" v="17806" actId="700"/>
          <ac:spMkLst>
            <pc:docMk/>
            <pc:sldMk cId="1835649016" sldId="676"/>
            <ac:spMk id="5" creationId="{9B96C5E7-61E6-9340-C448-F95002A2315C}"/>
          </ac:spMkLst>
        </pc:spChg>
        <pc:spChg chg="add del mod ord">
          <ac:chgData name="Matthieu De Mari" userId="dfb708c9-d8dc-439f-9a3b-c772bf4a311c" providerId="ADAL" clId="{1FE71F4D-2AFD-4838-AD3C-62D890D2AB41}" dt="2023-01-28T08:10:16.142" v="17802" actId="478"/>
          <ac:spMkLst>
            <pc:docMk/>
            <pc:sldMk cId="1835649016" sldId="676"/>
            <ac:spMk id="6" creationId="{D0EBC852-E777-715C-0814-F291901813C4}"/>
          </ac:spMkLst>
        </pc:spChg>
        <pc:spChg chg="add mod ord">
          <ac:chgData name="Matthieu De Mari" userId="dfb708c9-d8dc-439f-9a3b-c772bf4a311c" providerId="ADAL" clId="{1FE71F4D-2AFD-4838-AD3C-62D890D2AB41}" dt="2023-01-28T08:11:17.528" v="17917" actId="20577"/>
          <ac:spMkLst>
            <pc:docMk/>
            <pc:sldMk cId="1835649016" sldId="676"/>
            <ac:spMk id="11" creationId="{501E66A8-75AB-D7EF-35FB-458890B7FD93}"/>
          </ac:spMkLst>
        </pc:spChg>
        <pc:picChg chg="add mod">
          <ac:chgData name="Matthieu De Mari" userId="dfb708c9-d8dc-439f-9a3b-c772bf4a311c" providerId="ADAL" clId="{1FE71F4D-2AFD-4838-AD3C-62D890D2AB41}" dt="2023-01-28T08:10:12.567" v="17801" actId="1076"/>
          <ac:picMkLst>
            <pc:docMk/>
            <pc:sldMk cId="1835649016" sldId="676"/>
            <ac:picMk id="8" creationId="{90354547-8627-17C8-BCA9-E3148FD0A4F8}"/>
          </ac:picMkLst>
        </pc:picChg>
        <pc:picChg chg="add mod">
          <ac:chgData name="Matthieu De Mari" userId="dfb708c9-d8dc-439f-9a3b-c772bf4a311c" providerId="ADAL" clId="{1FE71F4D-2AFD-4838-AD3C-62D890D2AB41}" dt="2023-01-28T08:11:20.085" v="17918" actId="1076"/>
          <ac:picMkLst>
            <pc:docMk/>
            <pc:sldMk cId="1835649016" sldId="676"/>
            <ac:picMk id="10" creationId="{53985BCE-B2F7-5266-3491-18EB202F932E}"/>
          </ac:picMkLst>
        </pc:picChg>
      </pc:sldChg>
      <pc:sldChg chg="addSp delSp modSp add mod modClrScheme chgLayout">
        <pc:chgData name="Matthieu De Mari" userId="dfb708c9-d8dc-439f-9a3b-c772bf4a311c" providerId="ADAL" clId="{1FE71F4D-2AFD-4838-AD3C-62D890D2AB41}" dt="2023-01-28T08:14:20.821" v="18204" actId="1076"/>
        <pc:sldMkLst>
          <pc:docMk/>
          <pc:sldMk cId="3884541142" sldId="677"/>
        </pc:sldMkLst>
        <pc:spChg chg="mod ord">
          <ac:chgData name="Matthieu De Mari" userId="dfb708c9-d8dc-439f-9a3b-c772bf4a311c" providerId="ADAL" clId="{1FE71F4D-2AFD-4838-AD3C-62D890D2AB41}" dt="2023-01-28T08:12:50.578" v="18038" actId="700"/>
          <ac:spMkLst>
            <pc:docMk/>
            <pc:sldMk cId="3884541142" sldId="677"/>
            <ac:spMk id="4" creationId="{C1A3FD9E-C66E-E4EA-CCCF-F0A7D04DC311}"/>
          </ac:spMkLst>
        </pc:spChg>
        <pc:spChg chg="mod ord">
          <ac:chgData name="Matthieu De Mari" userId="dfb708c9-d8dc-439f-9a3b-c772bf4a311c" providerId="ADAL" clId="{1FE71F4D-2AFD-4838-AD3C-62D890D2AB41}" dt="2023-01-28T08:14:12.940" v="18200" actId="20577"/>
          <ac:spMkLst>
            <pc:docMk/>
            <pc:sldMk cId="3884541142" sldId="677"/>
            <ac:spMk id="5" creationId="{9B96C5E7-61E6-9340-C448-F95002A2315C}"/>
          </ac:spMkLst>
        </pc:spChg>
        <pc:spChg chg="add del mod">
          <ac:chgData name="Matthieu De Mari" userId="dfb708c9-d8dc-439f-9a3b-c772bf4a311c" providerId="ADAL" clId="{1FE71F4D-2AFD-4838-AD3C-62D890D2AB41}" dt="2023-01-28T08:12:45.280" v="18037" actId="478"/>
          <ac:spMkLst>
            <pc:docMk/>
            <pc:sldMk cId="3884541142" sldId="677"/>
            <ac:spMk id="7" creationId="{6D0DF1B1-2475-F600-E62C-9D1AD5BACC6F}"/>
          </ac:spMkLst>
        </pc:spChg>
        <pc:spChg chg="del">
          <ac:chgData name="Matthieu De Mari" userId="dfb708c9-d8dc-439f-9a3b-c772bf4a311c" providerId="ADAL" clId="{1FE71F4D-2AFD-4838-AD3C-62D890D2AB41}" dt="2023-01-28T08:12:43.572" v="18036" actId="478"/>
          <ac:spMkLst>
            <pc:docMk/>
            <pc:sldMk cId="3884541142" sldId="677"/>
            <ac:spMk id="11" creationId="{501E66A8-75AB-D7EF-35FB-458890B7FD93}"/>
          </ac:spMkLst>
        </pc:spChg>
        <pc:picChg chg="add del mod">
          <ac:chgData name="Matthieu De Mari" userId="dfb708c9-d8dc-439f-9a3b-c772bf4a311c" providerId="ADAL" clId="{1FE71F4D-2AFD-4838-AD3C-62D890D2AB41}" dt="2023-01-28T08:14:14.334" v="18201" actId="478"/>
          <ac:picMkLst>
            <pc:docMk/>
            <pc:sldMk cId="3884541142" sldId="677"/>
            <ac:picMk id="3" creationId="{2922C7FA-070B-E8F2-3F02-21B7E9B9FED5}"/>
          </ac:picMkLst>
        </pc:picChg>
        <pc:picChg chg="del">
          <ac:chgData name="Matthieu De Mari" userId="dfb708c9-d8dc-439f-9a3b-c772bf4a311c" providerId="ADAL" clId="{1FE71F4D-2AFD-4838-AD3C-62D890D2AB41}" dt="2023-01-28T08:11:26.342" v="17920" actId="478"/>
          <ac:picMkLst>
            <pc:docMk/>
            <pc:sldMk cId="3884541142" sldId="677"/>
            <ac:picMk id="8" creationId="{90354547-8627-17C8-BCA9-E3148FD0A4F8}"/>
          </ac:picMkLst>
        </pc:picChg>
        <pc:picChg chg="del">
          <ac:chgData name="Matthieu De Mari" userId="dfb708c9-d8dc-439f-9a3b-c772bf4a311c" providerId="ADAL" clId="{1FE71F4D-2AFD-4838-AD3C-62D890D2AB41}" dt="2023-01-28T08:11:26.932" v="17921" actId="478"/>
          <ac:picMkLst>
            <pc:docMk/>
            <pc:sldMk cId="3884541142" sldId="677"/>
            <ac:picMk id="10" creationId="{53985BCE-B2F7-5266-3491-18EB202F932E}"/>
          </ac:picMkLst>
        </pc:picChg>
        <pc:picChg chg="add mod">
          <ac:chgData name="Matthieu De Mari" userId="dfb708c9-d8dc-439f-9a3b-c772bf4a311c" providerId="ADAL" clId="{1FE71F4D-2AFD-4838-AD3C-62D890D2AB41}" dt="2023-01-28T08:14:20.821" v="18204" actId="1076"/>
          <ac:picMkLst>
            <pc:docMk/>
            <pc:sldMk cId="3884541142" sldId="677"/>
            <ac:picMk id="12" creationId="{7D398792-6DD6-F452-B740-657EC29302E4}"/>
          </ac:picMkLst>
        </pc:picChg>
      </pc:sldChg>
      <pc:sldChg chg="addSp modSp add mod">
        <pc:chgData name="Matthieu De Mari" userId="dfb708c9-d8dc-439f-9a3b-c772bf4a311c" providerId="ADAL" clId="{1FE71F4D-2AFD-4838-AD3C-62D890D2AB41}" dt="2023-01-28T08:14:38.576" v="18214" actId="1076"/>
        <pc:sldMkLst>
          <pc:docMk/>
          <pc:sldMk cId="2352100971" sldId="678"/>
        </pc:sldMkLst>
        <pc:picChg chg="add mod">
          <ac:chgData name="Matthieu De Mari" userId="dfb708c9-d8dc-439f-9a3b-c772bf4a311c" providerId="ADAL" clId="{1FE71F4D-2AFD-4838-AD3C-62D890D2AB41}" dt="2023-01-28T08:14:38.576" v="18214" actId="1076"/>
          <ac:picMkLst>
            <pc:docMk/>
            <pc:sldMk cId="2352100971" sldId="678"/>
            <ac:picMk id="6" creationId="{0F3C797E-9E26-E738-F9DA-D9E95F54AF14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22:20.640" v="18777" actId="20577"/>
        <pc:sldMkLst>
          <pc:docMk/>
          <pc:sldMk cId="2981861631" sldId="679"/>
        </pc:sldMkLst>
        <pc:spChg chg="mod">
          <ac:chgData name="Matthieu De Mari" userId="dfb708c9-d8dc-439f-9a3b-c772bf4a311c" providerId="ADAL" clId="{1FE71F4D-2AFD-4838-AD3C-62D890D2AB41}" dt="2023-01-28T08:22:20.640" v="18777" actId="20577"/>
          <ac:spMkLst>
            <pc:docMk/>
            <pc:sldMk cId="2981861631" sldId="679"/>
            <ac:spMk id="5" creationId="{9B96C5E7-61E6-9340-C448-F95002A2315C}"/>
          </ac:spMkLst>
        </pc:spChg>
        <pc:picChg chg="del">
          <ac:chgData name="Matthieu De Mari" userId="dfb708c9-d8dc-439f-9a3b-c772bf4a311c" providerId="ADAL" clId="{1FE71F4D-2AFD-4838-AD3C-62D890D2AB41}" dt="2023-01-28T08:15:13.404" v="18252" actId="478"/>
          <ac:picMkLst>
            <pc:docMk/>
            <pc:sldMk cId="2981861631" sldId="679"/>
            <ac:picMk id="3" creationId="{2922C7FA-070B-E8F2-3F02-21B7E9B9FED5}"/>
          </ac:picMkLst>
        </pc:picChg>
        <pc:picChg chg="add mod">
          <ac:chgData name="Matthieu De Mari" userId="dfb708c9-d8dc-439f-9a3b-c772bf4a311c" providerId="ADAL" clId="{1FE71F4D-2AFD-4838-AD3C-62D890D2AB41}" dt="2023-01-28T08:15:34.873" v="18254" actId="1076"/>
          <ac:picMkLst>
            <pc:docMk/>
            <pc:sldMk cId="2981861631" sldId="679"/>
            <ac:picMk id="6" creationId="{5A0B3487-D23C-CE53-10CE-9BD14B405BB6}"/>
          </ac:picMkLst>
        </pc:picChg>
        <pc:picChg chg="add mod">
          <ac:chgData name="Matthieu De Mari" userId="dfb708c9-d8dc-439f-9a3b-c772bf4a311c" providerId="ADAL" clId="{1FE71F4D-2AFD-4838-AD3C-62D890D2AB41}" dt="2023-01-28T08:15:37.621" v="18255"/>
          <ac:picMkLst>
            <pc:docMk/>
            <pc:sldMk cId="2981861631" sldId="679"/>
            <ac:picMk id="7" creationId="{BA82E22C-72AC-F7E1-0CF5-B58044097895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14:32.436" v="18211" actId="22"/>
        <pc:sldMkLst>
          <pc:docMk/>
          <pc:sldMk cId="3070980310" sldId="680"/>
        </pc:sldMkLst>
        <pc:spChg chg="add del mod">
          <ac:chgData name="Matthieu De Mari" userId="dfb708c9-d8dc-439f-9a3b-c772bf4a311c" providerId="ADAL" clId="{1FE71F4D-2AFD-4838-AD3C-62D890D2AB41}" dt="2023-01-28T08:14:27.951" v="18207" actId="478"/>
          <ac:spMkLst>
            <pc:docMk/>
            <pc:sldMk cId="3070980310" sldId="680"/>
            <ac:spMk id="3" creationId="{33E24B2C-C54E-829D-A2E6-FA009773F2C8}"/>
          </ac:spMkLst>
        </pc:spChg>
        <pc:spChg chg="del">
          <ac:chgData name="Matthieu De Mari" userId="dfb708c9-d8dc-439f-9a3b-c772bf4a311c" providerId="ADAL" clId="{1FE71F4D-2AFD-4838-AD3C-62D890D2AB41}" dt="2023-01-28T08:14:26.797" v="18206" actId="478"/>
          <ac:spMkLst>
            <pc:docMk/>
            <pc:sldMk cId="3070980310" sldId="680"/>
            <ac:spMk id="4" creationId="{C1A3FD9E-C66E-E4EA-CCCF-F0A7D04DC311}"/>
          </ac:spMkLst>
        </pc:spChg>
        <pc:spChg chg="del">
          <ac:chgData name="Matthieu De Mari" userId="dfb708c9-d8dc-439f-9a3b-c772bf4a311c" providerId="ADAL" clId="{1FE71F4D-2AFD-4838-AD3C-62D890D2AB41}" dt="2023-01-28T08:14:29.660" v="18208" actId="478"/>
          <ac:spMkLst>
            <pc:docMk/>
            <pc:sldMk cId="3070980310" sldId="680"/>
            <ac:spMk id="5" creationId="{9B96C5E7-61E6-9340-C448-F95002A2315C}"/>
          </ac:spMkLst>
        </pc:spChg>
        <pc:spChg chg="add del mod">
          <ac:chgData name="Matthieu De Mari" userId="dfb708c9-d8dc-439f-9a3b-c772bf4a311c" providerId="ADAL" clId="{1FE71F4D-2AFD-4838-AD3C-62D890D2AB41}" dt="2023-01-28T08:14:31.164" v="18209" actId="478"/>
          <ac:spMkLst>
            <pc:docMk/>
            <pc:sldMk cId="3070980310" sldId="680"/>
            <ac:spMk id="7" creationId="{467B83BB-653A-6794-C502-67FC9B17C324}"/>
          </ac:spMkLst>
        </pc:spChg>
        <pc:picChg chg="add">
          <ac:chgData name="Matthieu De Mari" userId="dfb708c9-d8dc-439f-9a3b-c772bf4a311c" providerId="ADAL" clId="{1FE71F4D-2AFD-4838-AD3C-62D890D2AB41}" dt="2023-01-28T08:14:32.436" v="18211" actId="22"/>
          <ac:picMkLst>
            <pc:docMk/>
            <pc:sldMk cId="3070980310" sldId="680"/>
            <ac:picMk id="9" creationId="{C6035A0E-EDB9-AFA3-98B0-DA55CAD967F7}"/>
          </ac:picMkLst>
        </pc:picChg>
        <pc:picChg chg="del">
          <ac:chgData name="Matthieu De Mari" userId="dfb708c9-d8dc-439f-9a3b-c772bf4a311c" providerId="ADAL" clId="{1FE71F4D-2AFD-4838-AD3C-62D890D2AB41}" dt="2023-01-28T08:14:31.569" v="18210" actId="478"/>
          <ac:picMkLst>
            <pc:docMk/>
            <pc:sldMk cId="3070980310" sldId="680"/>
            <ac:picMk id="12" creationId="{7D398792-6DD6-F452-B740-657EC29302E4}"/>
          </ac:picMkLst>
        </pc:picChg>
      </pc:sldChg>
      <pc:sldChg chg="addSp delSp modSp add mod modClrScheme chgLayout">
        <pc:chgData name="Matthieu De Mari" userId="dfb708c9-d8dc-439f-9a3b-c772bf4a311c" providerId="ADAL" clId="{1FE71F4D-2AFD-4838-AD3C-62D890D2AB41}" dt="2023-01-28T08:20:26.534" v="18662" actId="20577"/>
        <pc:sldMkLst>
          <pc:docMk/>
          <pc:sldMk cId="553405563" sldId="681"/>
        </pc:sldMkLst>
        <pc:spChg chg="mod ord">
          <ac:chgData name="Matthieu De Mari" userId="dfb708c9-d8dc-439f-9a3b-c772bf4a311c" providerId="ADAL" clId="{1FE71F4D-2AFD-4838-AD3C-62D890D2AB41}" dt="2023-01-28T08:17:27.416" v="18547" actId="700"/>
          <ac:spMkLst>
            <pc:docMk/>
            <pc:sldMk cId="553405563" sldId="681"/>
            <ac:spMk id="4" creationId="{C1A3FD9E-C66E-E4EA-CCCF-F0A7D04DC311}"/>
          </ac:spMkLst>
        </pc:spChg>
        <pc:spChg chg="mod ord">
          <ac:chgData name="Matthieu De Mari" userId="dfb708c9-d8dc-439f-9a3b-c772bf4a311c" providerId="ADAL" clId="{1FE71F4D-2AFD-4838-AD3C-62D890D2AB41}" dt="2023-01-28T08:20:26.534" v="18662" actId="20577"/>
          <ac:spMkLst>
            <pc:docMk/>
            <pc:sldMk cId="553405563" sldId="681"/>
            <ac:spMk id="5" creationId="{9B96C5E7-61E6-9340-C448-F95002A2315C}"/>
          </ac:spMkLst>
        </pc:spChg>
        <pc:spChg chg="add del mod ord">
          <ac:chgData name="Matthieu De Mari" userId="dfb708c9-d8dc-439f-9a3b-c772bf4a311c" providerId="ADAL" clId="{1FE71F4D-2AFD-4838-AD3C-62D890D2AB41}" dt="2023-01-28T08:17:29.389" v="18548" actId="478"/>
          <ac:spMkLst>
            <pc:docMk/>
            <pc:sldMk cId="553405563" sldId="681"/>
            <ac:spMk id="8" creationId="{D3397AB7-10A6-4B6C-BF31-700762FE08BC}"/>
          </ac:spMkLst>
        </pc:spChg>
        <pc:picChg chg="add mod">
          <ac:chgData name="Matthieu De Mari" userId="dfb708c9-d8dc-439f-9a3b-c772bf4a311c" providerId="ADAL" clId="{1FE71F4D-2AFD-4838-AD3C-62D890D2AB41}" dt="2023-01-28T08:17:34.929" v="18551" actId="14100"/>
          <ac:picMkLst>
            <pc:docMk/>
            <pc:sldMk cId="553405563" sldId="681"/>
            <ac:picMk id="3" creationId="{73D6465A-9544-2064-8309-3CC636D984B8}"/>
          </ac:picMkLst>
        </pc:picChg>
        <pc:picChg chg="del">
          <ac:chgData name="Matthieu De Mari" userId="dfb708c9-d8dc-439f-9a3b-c772bf4a311c" providerId="ADAL" clId="{1FE71F4D-2AFD-4838-AD3C-62D890D2AB41}" dt="2023-01-28T08:16:22.900" v="18289" actId="478"/>
          <ac:picMkLst>
            <pc:docMk/>
            <pc:sldMk cId="553405563" sldId="681"/>
            <ac:picMk id="6" creationId="{5A0B3487-D23C-CE53-10CE-9BD14B405BB6}"/>
          </ac:picMkLst>
        </pc:picChg>
        <pc:picChg chg="del">
          <ac:chgData name="Matthieu De Mari" userId="dfb708c9-d8dc-439f-9a3b-c772bf4a311c" providerId="ADAL" clId="{1FE71F4D-2AFD-4838-AD3C-62D890D2AB41}" dt="2023-01-28T08:16:22.518" v="18288" actId="478"/>
          <ac:picMkLst>
            <pc:docMk/>
            <pc:sldMk cId="553405563" sldId="681"/>
            <ac:picMk id="7" creationId="{BA82E22C-72AC-F7E1-0CF5-B58044097895}"/>
          </ac:picMkLst>
        </pc:picChg>
      </pc:sldChg>
      <pc:sldChg chg="modSp new mod">
        <pc:chgData name="Matthieu De Mari" userId="dfb708c9-d8dc-439f-9a3b-c772bf4a311c" providerId="ADAL" clId="{1FE71F4D-2AFD-4838-AD3C-62D890D2AB41}" dt="2023-01-28T08:26:54.456" v="19032" actId="20577"/>
        <pc:sldMkLst>
          <pc:docMk/>
          <pc:sldMk cId="1861894177" sldId="682"/>
        </pc:sldMkLst>
        <pc:spChg chg="mod">
          <ac:chgData name="Matthieu De Mari" userId="dfb708c9-d8dc-439f-9a3b-c772bf4a311c" providerId="ADAL" clId="{1FE71F4D-2AFD-4838-AD3C-62D890D2AB41}" dt="2023-01-28T08:20:37.761" v="18701" actId="20577"/>
          <ac:spMkLst>
            <pc:docMk/>
            <pc:sldMk cId="1861894177" sldId="682"/>
            <ac:spMk id="2" creationId="{5671CD40-9CEF-7D65-BA64-AB994C315426}"/>
          </ac:spMkLst>
        </pc:spChg>
        <pc:spChg chg="mod">
          <ac:chgData name="Matthieu De Mari" userId="dfb708c9-d8dc-439f-9a3b-c772bf4a311c" providerId="ADAL" clId="{1FE71F4D-2AFD-4838-AD3C-62D890D2AB41}" dt="2023-01-28T08:26:54.456" v="19032" actId="20577"/>
          <ac:spMkLst>
            <pc:docMk/>
            <pc:sldMk cId="1861894177" sldId="682"/>
            <ac:spMk id="3" creationId="{2A041A3D-657F-3F7B-EC53-EEC71F3F4D85}"/>
          </ac:spMkLst>
        </pc:spChg>
        <pc:spChg chg="mod">
          <ac:chgData name="Matthieu De Mari" userId="dfb708c9-d8dc-439f-9a3b-c772bf4a311c" providerId="ADAL" clId="{1FE71F4D-2AFD-4838-AD3C-62D890D2AB41}" dt="2023-01-28T08:26:37.544" v="19026" actId="20577"/>
          <ac:spMkLst>
            <pc:docMk/>
            <pc:sldMk cId="1861894177" sldId="682"/>
            <ac:spMk id="4" creationId="{69D8783B-E536-7357-0ACB-1218956938D9}"/>
          </ac:spMkLst>
        </pc:spChg>
      </pc:sldChg>
      <pc:sldChg chg="addSp delSp modSp add mod modClrScheme chgLayout">
        <pc:chgData name="Matthieu De Mari" userId="dfb708c9-d8dc-439f-9a3b-c772bf4a311c" providerId="ADAL" clId="{1FE71F4D-2AFD-4838-AD3C-62D890D2AB41}" dt="2023-01-28T09:02:27.257" v="20847" actId="20577"/>
        <pc:sldMkLst>
          <pc:docMk/>
          <pc:sldMk cId="2842754368" sldId="683"/>
        </pc:sldMkLst>
        <pc:spChg chg="mod ord">
          <ac:chgData name="Matthieu De Mari" userId="dfb708c9-d8dc-439f-9a3b-c772bf4a311c" providerId="ADAL" clId="{1FE71F4D-2AFD-4838-AD3C-62D890D2AB41}" dt="2023-01-28T08:27:17.795" v="19038" actId="700"/>
          <ac:spMkLst>
            <pc:docMk/>
            <pc:sldMk cId="2842754368" sldId="683"/>
            <ac:spMk id="2" creationId="{5671CD40-9CEF-7D65-BA64-AB994C315426}"/>
          </ac:spMkLst>
        </pc:spChg>
        <pc:spChg chg="mod ord">
          <ac:chgData name="Matthieu De Mari" userId="dfb708c9-d8dc-439f-9a3b-c772bf4a311c" providerId="ADAL" clId="{1FE71F4D-2AFD-4838-AD3C-62D890D2AB41}" dt="2023-01-28T09:02:27.257" v="20847" actId="20577"/>
          <ac:spMkLst>
            <pc:docMk/>
            <pc:sldMk cId="2842754368" sldId="683"/>
            <ac:spMk id="3" creationId="{2A041A3D-657F-3F7B-EC53-EEC71F3F4D85}"/>
          </ac:spMkLst>
        </pc:spChg>
        <pc:spChg chg="del">
          <ac:chgData name="Matthieu De Mari" userId="dfb708c9-d8dc-439f-9a3b-c772bf4a311c" providerId="ADAL" clId="{1FE71F4D-2AFD-4838-AD3C-62D890D2AB41}" dt="2023-01-28T08:20:42.662" v="18703" actId="478"/>
          <ac:spMkLst>
            <pc:docMk/>
            <pc:sldMk cId="2842754368" sldId="683"/>
            <ac:spMk id="4" creationId="{69D8783B-E536-7357-0ACB-1218956938D9}"/>
          </ac:spMkLst>
        </pc:spChg>
        <pc:spChg chg="add mod">
          <ac:chgData name="Matthieu De Mari" userId="dfb708c9-d8dc-439f-9a3b-c772bf4a311c" providerId="ADAL" clId="{1FE71F4D-2AFD-4838-AD3C-62D890D2AB41}" dt="2023-01-28T08:29:07.145" v="19124" actId="208"/>
          <ac:spMkLst>
            <pc:docMk/>
            <pc:sldMk cId="2842754368" sldId="683"/>
            <ac:spMk id="9" creationId="{A0BBB4B2-DCE0-BDB2-BD46-B19F3707FC91}"/>
          </ac:spMkLst>
        </pc:spChg>
        <pc:picChg chg="add del mod">
          <ac:chgData name="Matthieu De Mari" userId="dfb708c9-d8dc-439f-9a3b-c772bf4a311c" providerId="ADAL" clId="{1FE71F4D-2AFD-4838-AD3C-62D890D2AB41}" dt="2023-01-28T08:21:10.093" v="18712" actId="478"/>
          <ac:picMkLst>
            <pc:docMk/>
            <pc:sldMk cId="2842754368" sldId="683"/>
            <ac:picMk id="6" creationId="{C6CA66B4-3C2E-EE51-7DC7-E25444CCE603}"/>
          </ac:picMkLst>
        </pc:picChg>
        <pc:picChg chg="add mod">
          <ac:chgData name="Matthieu De Mari" userId="dfb708c9-d8dc-439f-9a3b-c772bf4a311c" providerId="ADAL" clId="{1FE71F4D-2AFD-4838-AD3C-62D890D2AB41}" dt="2023-01-28T08:28:55.940" v="19121" actId="1076"/>
          <ac:picMkLst>
            <pc:docMk/>
            <pc:sldMk cId="2842754368" sldId="683"/>
            <ac:picMk id="8" creationId="{2DF294E3-D542-A77F-D00F-B8807CEB2F1B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23:45.685" v="18897" actId="113"/>
        <pc:sldMkLst>
          <pc:docMk/>
          <pc:sldMk cId="471935524" sldId="684"/>
        </pc:sldMkLst>
        <pc:spChg chg="add del">
          <ac:chgData name="Matthieu De Mari" userId="dfb708c9-d8dc-439f-9a3b-c772bf4a311c" providerId="ADAL" clId="{1FE71F4D-2AFD-4838-AD3C-62D890D2AB41}" dt="2023-01-28T08:22:51.871" v="18783"/>
          <ac:spMkLst>
            <pc:docMk/>
            <pc:sldMk cId="471935524" sldId="684"/>
            <ac:spMk id="2" creationId="{6AA41198-1859-E046-D8AE-D5A809D82DBF}"/>
          </ac:spMkLst>
        </pc:spChg>
        <pc:spChg chg="mod">
          <ac:chgData name="Matthieu De Mari" userId="dfb708c9-d8dc-439f-9a3b-c772bf4a311c" providerId="ADAL" clId="{1FE71F4D-2AFD-4838-AD3C-62D890D2AB41}" dt="2023-01-28T08:23:45.685" v="18897" actId="113"/>
          <ac:spMkLst>
            <pc:docMk/>
            <pc:sldMk cId="471935524" sldId="684"/>
            <ac:spMk id="5" creationId="{9B96C5E7-61E6-9340-C448-F95002A2315C}"/>
          </ac:spMkLst>
        </pc:spChg>
        <pc:picChg chg="del">
          <ac:chgData name="Matthieu De Mari" userId="dfb708c9-d8dc-439f-9a3b-c772bf4a311c" providerId="ADAL" clId="{1FE71F4D-2AFD-4838-AD3C-62D890D2AB41}" dt="2023-01-28T08:22:48.438" v="18779" actId="478"/>
          <ac:picMkLst>
            <pc:docMk/>
            <pc:sldMk cId="471935524" sldId="684"/>
            <ac:picMk id="6" creationId="{5A0B3487-D23C-CE53-10CE-9BD14B405BB6}"/>
          </ac:picMkLst>
        </pc:picChg>
        <pc:picChg chg="del">
          <ac:chgData name="Matthieu De Mari" userId="dfb708c9-d8dc-439f-9a3b-c772bf4a311c" providerId="ADAL" clId="{1FE71F4D-2AFD-4838-AD3C-62D890D2AB41}" dt="2023-01-28T08:22:48.735" v="18780" actId="478"/>
          <ac:picMkLst>
            <pc:docMk/>
            <pc:sldMk cId="471935524" sldId="684"/>
            <ac:picMk id="7" creationId="{BA82E22C-72AC-F7E1-0CF5-B58044097895}"/>
          </ac:picMkLst>
        </pc:picChg>
      </pc:sldChg>
      <pc:sldChg chg="addSp delSp modSp add mod ord">
        <pc:chgData name="Matthieu De Mari" userId="dfb708c9-d8dc-439f-9a3b-c772bf4a311c" providerId="ADAL" clId="{1FE71F4D-2AFD-4838-AD3C-62D890D2AB41}" dt="2023-01-28T08:30:15.486" v="19186" actId="1076"/>
        <pc:sldMkLst>
          <pc:docMk/>
          <pc:sldMk cId="324200857" sldId="685"/>
        </pc:sldMkLst>
        <pc:spChg chg="mod">
          <ac:chgData name="Matthieu De Mari" userId="dfb708c9-d8dc-439f-9a3b-c772bf4a311c" providerId="ADAL" clId="{1FE71F4D-2AFD-4838-AD3C-62D890D2AB41}" dt="2023-01-28T08:29:58.415" v="19183" actId="27636"/>
          <ac:spMkLst>
            <pc:docMk/>
            <pc:sldMk cId="324200857" sldId="685"/>
            <ac:spMk id="3" creationId="{2A041A3D-657F-3F7B-EC53-EEC71F3F4D85}"/>
          </ac:spMkLst>
        </pc:spChg>
        <pc:spChg chg="del mod">
          <ac:chgData name="Matthieu De Mari" userId="dfb708c9-d8dc-439f-9a3b-c772bf4a311c" providerId="ADAL" clId="{1FE71F4D-2AFD-4838-AD3C-62D890D2AB41}" dt="2023-01-28T08:29:40.981" v="19144" actId="478"/>
          <ac:spMkLst>
            <pc:docMk/>
            <pc:sldMk cId="324200857" sldId="685"/>
            <ac:spMk id="4" creationId="{69D8783B-E536-7357-0ACB-1218956938D9}"/>
          </ac:spMkLst>
        </pc:spChg>
        <pc:spChg chg="add del mod">
          <ac:chgData name="Matthieu De Mari" userId="dfb708c9-d8dc-439f-9a3b-c772bf4a311c" providerId="ADAL" clId="{1FE71F4D-2AFD-4838-AD3C-62D890D2AB41}" dt="2023-01-28T08:29:42.492" v="19145" actId="478"/>
          <ac:spMkLst>
            <pc:docMk/>
            <pc:sldMk cId="324200857" sldId="685"/>
            <ac:spMk id="6" creationId="{EEFF9FEF-7375-D939-152E-88681234CBDA}"/>
          </ac:spMkLst>
        </pc:spChg>
        <pc:picChg chg="add mod">
          <ac:chgData name="Matthieu De Mari" userId="dfb708c9-d8dc-439f-9a3b-c772bf4a311c" providerId="ADAL" clId="{1FE71F4D-2AFD-4838-AD3C-62D890D2AB41}" dt="2023-01-28T08:30:15.486" v="19186" actId="1076"/>
          <ac:picMkLst>
            <pc:docMk/>
            <pc:sldMk cId="324200857" sldId="685"/>
            <ac:picMk id="8" creationId="{13ED50FD-0CD4-25DB-BA19-26AA658C08F1}"/>
          </ac:picMkLst>
        </pc:picChg>
      </pc:sldChg>
      <pc:sldChg chg="addSp delSp modSp add del mod">
        <pc:chgData name="Matthieu De Mari" userId="dfb708c9-d8dc-439f-9a3b-c772bf4a311c" providerId="ADAL" clId="{1FE71F4D-2AFD-4838-AD3C-62D890D2AB41}" dt="2023-01-28T08:27:10.630" v="19035" actId="47"/>
        <pc:sldMkLst>
          <pc:docMk/>
          <pc:sldMk cId="2032695874" sldId="685"/>
        </pc:sldMkLst>
        <pc:spChg chg="del">
          <ac:chgData name="Matthieu De Mari" userId="dfb708c9-d8dc-439f-9a3b-c772bf4a311c" providerId="ADAL" clId="{1FE71F4D-2AFD-4838-AD3C-62D890D2AB41}" dt="2023-01-28T08:27:08.591" v="19034" actId="478"/>
          <ac:spMkLst>
            <pc:docMk/>
            <pc:sldMk cId="2032695874" sldId="685"/>
            <ac:spMk id="3" creationId="{2A041A3D-657F-3F7B-EC53-EEC71F3F4D85}"/>
          </ac:spMkLst>
        </pc:spChg>
        <pc:spChg chg="mod">
          <ac:chgData name="Matthieu De Mari" userId="dfb708c9-d8dc-439f-9a3b-c772bf4a311c" providerId="ADAL" clId="{1FE71F4D-2AFD-4838-AD3C-62D890D2AB41}" dt="2023-01-28T08:27:06.653" v="19033" actId="21"/>
          <ac:spMkLst>
            <pc:docMk/>
            <pc:sldMk cId="2032695874" sldId="685"/>
            <ac:spMk id="4" creationId="{69D8783B-E536-7357-0ACB-1218956938D9}"/>
          </ac:spMkLst>
        </pc:spChg>
        <pc:spChg chg="add mod">
          <ac:chgData name="Matthieu De Mari" userId="dfb708c9-d8dc-439f-9a3b-c772bf4a311c" providerId="ADAL" clId="{1FE71F4D-2AFD-4838-AD3C-62D890D2AB41}" dt="2023-01-28T08:27:08.591" v="19034" actId="478"/>
          <ac:spMkLst>
            <pc:docMk/>
            <pc:sldMk cId="2032695874" sldId="685"/>
            <ac:spMk id="6" creationId="{CE32109D-8096-8B60-18F2-0026AC6552D0}"/>
          </ac:spMkLst>
        </pc:spChg>
      </pc:sldChg>
      <pc:sldChg chg="addSp delSp modSp add mod modClrScheme chgLayout">
        <pc:chgData name="Matthieu De Mari" userId="dfb708c9-d8dc-439f-9a3b-c772bf4a311c" providerId="ADAL" clId="{1FE71F4D-2AFD-4838-AD3C-62D890D2AB41}" dt="2023-01-28T08:31:46.071" v="19320" actId="1076"/>
        <pc:sldMkLst>
          <pc:docMk/>
          <pc:sldMk cId="4216766390" sldId="686"/>
        </pc:sldMkLst>
        <pc:spChg chg="mod ord">
          <ac:chgData name="Matthieu De Mari" userId="dfb708c9-d8dc-439f-9a3b-c772bf4a311c" providerId="ADAL" clId="{1FE71F4D-2AFD-4838-AD3C-62D890D2AB41}" dt="2023-01-28T08:30:25.621" v="19189" actId="700"/>
          <ac:spMkLst>
            <pc:docMk/>
            <pc:sldMk cId="4216766390" sldId="686"/>
            <ac:spMk id="2" creationId="{5671CD40-9CEF-7D65-BA64-AB994C315426}"/>
          </ac:spMkLst>
        </pc:spChg>
        <pc:spChg chg="mod ord">
          <ac:chgData name="Matthieu De Mari" userId="dfb708c9-d8dc-439f-9a3b-c772bf4a311c" providerId="ADAL" clId="{1FE71F4D-2AFD-4838-AD3C-62D890D2AB41}" dt="2023-01-28T08:31:29.053" v="19316" actId="20577"/>
          <ac:spMkLst>
            <pc:docMk/>
            <pc:sldMk cId="4216766390" sldId="686"/>
            <ac:spMk id="3" creationId="{2A041A3D-657F-3F7B-EC53-EEC71F3F4D85}"/>
          </ac:spMkLst>
        </pc:spChg>
        <pc:picChg chg="add mod">
          <ac:chgData name="Matthieu De Mari" userId="dfb708c9-d8dc-439f-9a3b-c772bf4a311c" providerId="ADAL" clId="{1FE71F4D-2AFD-4838-AD3C-62D890D2AB41}" dt="2023-01-28T08:31:46.071" v="19320" actId="1076"/>
          <ac:picMkLst>
            <pc:docMk/>
            <pc:sldMk cId="4216766390" sldId="686"/>
            <ac:picMk id="5" creationId="{6FE48D9D-F7E1-5570-35F7-A88A2F500A01}"/>
          </ac:picMkLst>
        </pc:picChg>
        <pc:picChg chg="del">
          <ac:chgData name="Matthieu De Mari" userId="dfb708c9-d8dc-439f-9a3b-c772bf4a311c" providerId="ADAL" clId="{1FE71F4D-2AFD-4838-AD3C-62D890D2AB41}" dt="2023-01-28T08:30:21.434" v="19188" actId="478"/>
          <ac:picMkLst>
            <pc:docMk/>
            <pc:sldMk cId="4216766390" sldId="686"/>
            <ac:picMk id="8" creationId="{13ED50FD-0CD4-25DB-BA19-26AA658C08F1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35:35.832" v="19463" actId="20577"/>
        <pc:sldMkLst>
          <pc:docMk/>
          <pc:sldMk cId="1952498485" sldId="687"/>
        </pc:sldMkLst>
        <pc:spChg chg="mod">
          <ac:chgData name="Matthieu De Mari" userId="dfb708c9-d8dc-439f-9a3b-c772bf4a311c" providerId="ADAL" clId="{1FE71F4D-2AFD-4838-AD3C-62D890D2AB41}" dt="2023-01-28T08:35:35.832" v="19463" actId="20577"/>
          <ac:spMkLst>
            <pc:docMk/>
            <pc:sldMk cId="1952498485" sldId="687"/>
            <ac:spMk id="3" creationId="{2A041A3D-657F-3F7B-EC53-EEC71F3F4D85}"/>
          </ac:spMkLst>
        </pc:spChg>
        <pc:picChg chg="del">
          <ac:chgData name="Matthieu De Mari" userId="dfb708c9-d8dc-439f-9a3b-c772bf4a311c" providerId="ADAL" clId="{1FE71F4D-2AFD-4838-AD3C-62D890D2AB41}" dt="2023-01-28T08:34:27.187" v="19331" actId="478"/>
          <ac:picMkLst>
            <pc:docMk/>
            <pc:sldMk cId="1952498485" sldId="687"/>
            <ac:picMk id="5" creationId="{6FE48D9D-F7E1-5570-35F7-A88A2F500A01}"/>
          </ac:picMkLst>
        </pc:picChg>
        <pc:picChg chg="add mod">
          <ac:chgData name="Matthieu De Mari" userId="dfb708c9-d8dc-439f-9a3b-c772bf4a311c" providerId="ADAL" clId="{1FE71F4D-2AFD-4838-AD3C-62D890D2AB41}" dt="2023-01-28T08:34:31.235" v="19334" actId="14100"/>
          <ac:picMkLst>
            <pc:docMk/>
            <pc:sldMk cId="1952498485" sldId="687"/>
            <ac:picMk id="6" creationId="{6009869F-D313-81DF-1025-FEEC41AC151E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36:04.151" v="19467" actId="1076"/>
        <pc:sldMkLst>
          <pc:docMk/>
          <pc:sldMk cId="1712839065" sldId="688"/>
        </pc:sldMkLst>
        <pc:spChg chg="mod">
          <ac:chgData name="Matthieu De Mari" userId="dfb708c9-d8dc-439f-9a3b-c772bf4a311c" providerId="ADAL" clId="{1FE71F4D-2AFD-4838-AD3C-62D890D2AB41}" dt="2023-01-28T08:35:32.377" v="19459" actId="20577"/>
          <ac:spMkLst>
            <pc:docMk/>
            <pc:sldMk cId="1712839065" sldId="688"/>
            <ac:spMk id="3" creationId="{2A041A3D-657F-3F7B-EC53-EEC71F3F4D85}"/>
          </ac:spMkLst>
        </pc:spChg>
        <pc:picChg chg="del">
          <ac:chgData name="Matthieu De Mari" userId="dfb708c9-d8dc-439f-9a3b-c772bf4a311c" providerId="ADAL" clId="{1FE71F4D-2AFD-4838-AD3C-62D890D2AB41}" dt="2023-01-28T08:34:54.548" v="19366" actId="478"/>
          <ac:picMkLst>
            <pc:docMk/>
            <pc:sldMk cId="1712839065" sldId="688"/>
            <ac:picMk id="5" creationId="{6FE48D9D-F7E1-5570-35F7-A88A2F500A01}"/>
          </ac:picMkLst>
        </pc:picChg>
        <pc:picChg chg="add mod">
          <ac:chgData name="Matthieu De Mari" userId="dfb708c9-d8dc-439f-9a3b-c772bf4a311c" providerId="ADAL" clId="{1FE71F4D-2AFD-4838-AD3C-62D890D2AB41}" dt="2023-01-28T08:36:04.151" v="19467" actId="1076"/>
          <ac:picMkLst>
            <pc:docMk/>
            <pc:sldMk cId="1712839065" sldId="688"/>
            <ac:picMk id="6" creationId="{0E8155D2-2324-E764-8ADE-F4BCD0DA40E2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33:50.362" v="19330" actId="1076"/>
        <pc:sldMkLst>
          <pc:docMk/>
          <pc:sldMk cId="4050198808" sldId="689"/>
        </pc:sldMkLst>
        <pc:spChg chg="del">
          <ac:chgData name="Matthieu De Mari" userId="dfb708c9-d8dc-439f-9a3b-c772bf4a311c" providerId="ADAL" clId="{1FE71F4D-2AFD-4838-AD3C-62D890D2AB41}" dt="2023-01-28T08:33:42.875" v="19325" actId="478"/>
          <ac:spMkLst>
            <pc:docMk/>
            <pc:sldMk cId="4050198808" sldId="689"/>
            <ac:spMk id="3" creationId="{2A041A3D-657F-3F7B-EC53-EEC71F3F4D85}"/>
          </ac:spMkLst>
        </pc:spChg>
        <pc:spChg chg="add del mod">
          <ac:chgData name="Matthieu De Mari" userId="dfb708c9-d8dc-439f-9a3b-c772bf4a311c" providerId="ADAL" clId="{1FE71F4D-2AFD-4838-AD3C-62D890D2AB41}" dt="2023-01-28T08:33:43.372" v="19326" actId="478"/>
          <ac:spMkLst>
            <pc:docMk/>
            <pc:sldMk cId="4050198808" sldId="689"/>
            <ac:spMk id="6" creationId="{60618DE6-43A5-F618-E1C3-E13B06F1F527}"/>
          </ac:spMkLst>
        </pc:spChg>
        <pc:picChg chg="del">
          <ac:chgData name="Matthieu De Mari" userId="dfb708c9-d8dc-439f-9a3b-c772bf4a311c" providerId="ADAL" clId="{1FE71F4D-2AFD-4838-AD3C-62D890D2AB41}" dt="2023-01-28T08:33:41.824" v="19324" actId="478"/>
          <ac:picMkLst>
            <pc:docMk/>
            <pc:sldMk cId="4050198808" sldId="689"/>
            <ac:picMk id="5" creationId="{6FE48D9D-F7E1-5570-35F7-A88A2F500A01}"/>
          </ac:picMkLst>
        </pc:picChg>
        <pc:picChg chg="add mod">
          <ac:chgData name="Matthieu De Mari" userId="dfb708c9-d8dc-439f-9a3b-c772bf4a311c" providerId="ADAL" clId="{1FE71F4D-2AFD-4838-AD3C-62D890D2AB41}" dt="2023-01-28T08:33:50.362" v="19330" actId="1076"/>
          <ac:picMkLst>
            <pc:docMk/>
            <pc:sldMk cId="4050198808" sldId="689"/>
            <ac:picMk id="8" creationId="{1FA18704-3C4F-3506-D883-6008FB71FD2B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8T09:02:55.158" v="20876" actId="20577"/>
        <pc:sldMkLst>
          <pc:docMk/>
          <pc:sldMk cId="3379410033" sldId="690"/>
        </pc:sldMkLst>
        <pc:spChg chg="mod ord">
          <ac:chgData name="Matthieu De Mari" userId="dfb708c9-d8dc-439f-9a3b-c772bf4a311c" providerId="ADAL" clId="{1FE71F4D-2AFD-4838-AD3C-62D890D2AB41}" dt="2023-01-28T08:38:09.340" v="19575" actId="700"/>
          <ac:spMkLst>
            <pc:docMk/>
            <pc:sldMk cId="3379410033" sldId="690"/>
            <ac:spMk id="2" creationId="{F4B79242-6832-7632-6E7B-F88574E9CDBE}"/>
          </ac:spMkLst>
        </pc:spChg>
        <pc:spChg chg="del mod ord">
          <ac:chgData name="Matthieu De Mari" userId="dfb708c9-d8dc-439f-9a3b-c772bf4a311c" providerId="ADAL" clId="{1FE71F4D-2AFD-4838-AD3C-62D890D2AB41}" dt="2023-01-28T08:37:18.781" v="19492" actId="700"/>
          <ac:spMkLst>
            <pc:docMk/>
            <pc:sldMk cId="3379410033" sldId="690"/>
            <ac:spMk id="3" creationId="{34BE0505-8597-9A86-AE30-97E5E942C3F4}"/>
          </ac:spMkLst>
        </pc:spChg>
        <pc:spChg chg="add mod ord">
          <ac:chgData name="Matthieu De Mari" userId="dfb708c9-d8dc-439f-9a3b-c772bf4a311c" providerId="ADAL" clId="{1FE71F4D-2AFD-4838-AD3C-62D890D2AB41}" dt="2023-01-28T09:02:55.158" v="20876" actId="20577"/>
          <ac:spMkLst>
            <pc:docMk/>
            <pc:sldMk cId="3379410033" sldId="690"/>
            <ac:spMk id="4" creationId="{5CBF58AE-93BF-E791-70EA-A49B9A2BBBAF}"/>
          </ac:spMkLst>
        </pc:spChg>
        <pc:spChg chg="add del mod ord">
          <ac:chgData name="Matthieu De Mari" userId="dfb708c9-d8dc-439f-9a3b-c772bf4a311c" providerId="ADAL" clId="{1FE71F4D-2AFD-4838-AD3C-62D890D2AB41}" dt="2023-01-28T08:38:09.340" v="19575" actId="700"/>
          <ac:spMkLst>
            <pc:docMk/>
            <pc:sldMk cId="3379410033" sldId="690"/>
            <ac:spMk id="5" creationId="{62B5B13E-3B1C-4877-7402-E9B5BB6C471B}"/>
          </ac:spMkLst>
        </pc:spChg>
        <pc:picChg chg="add del">
          <ac:chgData name="Matthieu De Mari" userId="dfb708c9-d8dc-439f-9a3b-c772bf4a311c" providerId="ADAL" clId="{1FE71F4D-2AFD-4838-AD3C-62D890D2AB41}" dt="2023-01-28T08:39:27.198" v="19659" actId="22"/>
          <ac:picMkLst>
            <pc:docMk/>
            <pc:sldMk cId="3379410033" sldId="690"/>
            <ac:picMk id="7" creationId="{1A618880-4C38-1B37-BC0A-A51EEA418F88}"/>
          </ac:picMkLst>
        </pc:picChg>
      </pc:sldChg>
      <pc:sldChg chg="addSp modSp add mod">
        <pc:chgData name="Matthieu De Mari" userId="dfb708c9-d8dc-439f-9a3b-c772bf4a311c" providerId="ADAL" clId="{1FE71F4D-2AFD-4838-AD3C-62D890D2AB41}" dt="2023-01-28T08:39:56.738" v="19667" actId="1076"/>
        <pc:sldMkLst>
          <pc:docMk/>
          <pc:sldMk cId="3893661445" sldId="691"/>
        </pc:sldMkLst>
        <pc:spChg chg="mod">
          <ac:chgData name="Matthieu De Mari" userId="dfb708c9-d8dc-439f-9a3b-c772bf4a311c" providerId="ADAL" clId="{1FE71F4D-2AFD-4838-AD3C-62D890D2AB41}" dt="2023-01-28T08:39:44.299" v="19662" actId="20577"/>
          <ac:spMkLst>
            <pc:docMk/>
            <pc:sldMk cId="3893661445" sldId="691"/>
            <ac:spMk id="4" creationId="{5CBF58AE-93BF-E791-70EA-A49B9A2BBBAF}"/>
          </ac:spMkLst>
        </pc:spChg>
        <pc:picChg chg="add mod">
          <ac:chgData name="Matthieu De Mari" userId="dfb708c9-d8dc-439f-9a3b-c772bf4a311c" providerId="ADAL" clId="{1FE71F4D-2AFD-4838-AD3C-62D890D2AB41}" dt="2023-01-28T08:39:56.738" v="19667" actId="1076"/>
          <ac:picMkLst>
            <pc:docMk/>
            <pc:sldMk cId="3893661445" sldId="691"/>
            <ac:picMk id="5" creationId="{18D7D9CA-1C08-64B7-C35F-33451A3CC769}"/>
          </ac:picMkLst>
        </pc:picChg>
      </pc:sldChg>
      <pc:sldChg chg="addSp delSp modSp add mod modClrScheme chgLayout">
        <pc:chgData name="Matthieu De Mari" userId="dfb708c9-d8dc-439f-9a3b-c772bf4a311c" providerId="ADAL" clId="{1FE71F4D-2AFD-4838-AD3C-62D890D2AB41}" dt="2023-01-28T08:41:41.914" v="19722" actId="14100"/>
        <pc:sldMkLst>
          <pc:docMk/>
          <pc:sldMk cId="1820192749" sldId="692"/>
        </pc:sldMkLst>
        <pc:spChg chg="mod ord">
          <ac:chgData name="Matthieu De Mari" userId="dfb708c9-d8dc-439f-9a3b-c772bf4a311c" providerId="ADAL" clId="{1FE71F4D-2AFD-4838-AD3C-62D890D2AB41}" dt="2023-01-28T08:40:43.798" v="19702" actId="20577"/>
          <ac:spMkLst>
            <pc:docMk/>
            <pc:sldMk cId="1820192749" sldId="692"/>
            <ac:spMk id="2" creationId="{F4B79242-6832-7632-6E7B-F88574E9CDBE}"/>
          </ac:spMkLst>
        </pc:spChg>
        <pc:spChg chg="add mod ord">
          <ac:chgData name="Matthieu De Mari" userId="dfb708c9-d8dc-439f-9a3b-c772bf4a311c" providerId="ADAL" clId="{1FE71F4D-2AFD-4838-AD3C-62D890D2AB41}" dt="2023-01-28T08:40:35.328" v="19676" actId="700"/>
          <ac:spMkLst>
            <pc:docMk/>
            <pc:sldMk cId="1820192749" sldId="692"/>
            <ac:spMk id="3" creationId="{268290D6-2E70-151B-3D14-A8F9B50EA323}"/>
          </ac:spMkLst>
        </pc:spChg>
        <pc:spChg chg="mod ord">
          <ac:chgData name="Matthieu De Mari" userId="dfb708c9-d8dc-439f-9a3b-c772bf4a311c" providerId="ADAL" clId="{1FE71F4D-2AFD-4838-AD3C-62D890D2AB41}" dt="2023-01-28T08:40:35.328" v="19676" actId="700"/>
          <ac:spMkLst>
            <pc:docMk/>
            <pc:sldMk cId="1820192749" sldId="692"/>
            <ac:spMk id="4" creationId="{5CBF58AE-93BF-E791-70EA-A49B9A2BBBAF}"/>
          </ac:spMkLst>
        </pc:spChg>
        <pc:picChg chg="del">
          <ac:chgData name="Matthieu De Mari" userId="dfb708c9-d8dc-439f-9a3b-c772bf4a311c" providerId="ADAL" clId="{1FE71F4D-2AFD-4838-AD3C-62D890D2AB41}" dt="2023-01-28T08:40:02.232" v="19669" actId="478"/>
          <ac:picMkLst>
            <pc:docMk/>
            <pc:sldMk cId="1820192749" sldId="692"/>
            <ac:picMk id="5" creationId="{18D7D9CA-1C08-64B7-C35F-33451A3CC769}"/>
          </ac:picMkLst>
        </pc:picChg>
        <pc:picChg chg="add mod">
          <ac:chgData name="Matthieu De Mari" userId="dfb708c9-d8dc-439f-9a3b-c772bf4a311c" providerId="ADAL" clId="{1FE71F4D-2AFD-4838-AD3C-62D890D2AB41}" dt="2023-01-28T08:41:38.646" v="19721" actId="14100"/>
          <ac:picMkLst>
            <pc:docMk/>
            <pc:sldMk cId="1820192749" sldId="692"/>
            <ac:picMk id="6" creationId="{00DF8BBC-A4AA-8DBA-285B-06D0760BF486}"/>
          </ac:picMkLst>
        </pc:picChg>
        <pc:picChg chg="add mod">
          <ac:chgData name="Matthieu De Mari" userId="dfb708c9-d8dc-439f-9a3b-c772bf4a311c" providerId="ADAL" clId="{1FE71F4D-2AFD-4838-AD3C-62D890D2AB41}" dt="2023-01-28T08:41:41.914" v="19722" actId="14100"/>
          <ac:picMkLst>
            <pc:docMk/>
            <pc:sldMk cId="1820192749" sldId="692"/>
            <ac:picMk id="8" creationId="{9F14A4DA-618B-AFA0-DE72-7C46235E94AD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8T08:48:56.826" v="20383" actId="20577"/>
        <pc:sldMkLst>
          <pc:docMk/>
          <pc:sldMk cId="3510609202" sldId="693"/>
        </pc:sldMkLst>
        <pc:spChg chg="mod ord">
          <ac:chgData name="Matthieu De Mari" userId="dfb708c9-d8dc-439f-9a3b-c772bf4a311c" providerId="ADAL" clId="{1FE71F4D-2AFD-4838-AD3C-62D890D2AB41}" dt="2023-01-28T08:43:19.597" v="19805" actId="700"/>
          <ac:spMkLst>
            <pc:docMk/>
            <pc:sldMk cId="3510609202" sldId="693"/>
            <ac:spMk id="2" creationId="{8895C016-C58E-6163-BBBB-E97C946A2A71}"/>
          </ac:spMkLst>
        </pc:spChg>
        <pc:spChg chg="del mod ord">
          <ac:chgData name="Matthieu De Mari" userId="dfb708c9-d8dc-439f-9a3b-c772bf4a311c" providerId="ADAL" clId="{1FE71F4D-2AFD-4838-AD3C-62D890D2AB41}" dt="2023-01-28T08:43:19.597" v="19805" actId="700"/>
          <ac:spMkLst>
            <pc:docMk/>
            <pc:sldMk cId="3510609202" sldId="693"/>
            <ac:spMk id="3" creationId="{F708C0AD-58EB-D2AE-8D4F-081B7E4FE7CF}"/>
          </ac:spMkLst>
        </pc:spChg>
        <pc:spChg chg="del">
          <ac:chgData name="Matthieu De Mari" userId="dfb708c9-d8dc-439f-9a3b-c772bf4a311c" providerId="ADAL" clId="{1FE71F4D-2AFD-4838-AD3C-62D890D2AB41}" dt="2023-01-28T08:43:19.597" v="19805" actId="700"/>
          <ac:spMkLst>
            <pc:docMk/>
            <pc:sldMk cId="3510609202" sldId="693"/>
            <ac:spMk id="4" creationId="{8C871F96-013C-CB1B-A11C-518396855B17}"/>
          </ac:spMkLst>
        </pc:spChg>
        <pc:spChg chg="add mod ord">
          <ac:chgData name="Matthieu De Mari" userId="dfb708c9-d8dc-439f-9a3b-c772bf4a311c" providerId="ADAL" clId="{1FE71F4D-2AFD-4838-AD3C-62D890D2AB41}" dt="2023-01-28T08:48:56.826" v="20383" actId="20577"/>
          <ac:spMkLst>
            <pc:docMk/>
            <pc:sldMk cId="3510609202" sldId="693"/>
            <ac:spMk id="5" creationId="{E6B4DA08-1C2E-00A3-E9D2-E8BC11BD6A19}"/>
          </ac:spMkLst>
        </pc:spChg>
      </pc:sldChg>
      <pc:sldChg chg="addSp modSp add mod">
        <pc:chgData name="Matthieu De Mari" userId="dfb708c9-d8dc-439f-9a3b-c772bf4a311c" providerId="ADAL" clId="{1FE71F4D-2AFD-4838-AD3C-62D890D2AB41}" dt="2023-01-28T08:48:51.682" v="20382"/>
        <pc:sldMkLst>
          <pc:docMk/>
          <pc:sldMk cId="3477522753" sldId="694"/>
        </pc:sldMkLst>
        <pc:spChg chg="mod">
          <ac:chgData name="Matthieu De Mari" userId="dfb708c9-d8dc-439f-9a3b-c772bf4a311c" providerId="ADAL" clId="{1FE71F4D-2AFD-4838-AD3C-62D890D2AB41}" dt="2023-01-28T08:48:51.682" v="20382"/>
          <ac:spMkLst>
            <pc:docMk/>
            <pc:sldMk cId="3477522753" sldId="694"/>
            <ac:spMk id="5" creationId="{E6B4DA08-1C2E-00A3-E9D2-E8BC11BD6A19}"/>
          </ac:spMkLst>
        </pc:spChg>
        <pc:picChg chg="add mod">
          <ac:chgData name="Matthieu De Mari" userId="dfb708c9-d8dc-439f-9a3b-c772bf4a311c" providerId="ADAL" clId="{1FE71F4D-2AFD-4838-AD3C-62D890D2AB41}" dt="2023-01-28T08:47:53.282" v="20228" actId="1076"/>
          <ac:picMkLst>
            <pc:docMk/>
            <pc:sldMk cId="3477522753" sldId="694"/>
            <ac:picMk id="4" creationId="{2CDE4F6D-59B3-E609-08E4-EE107BAA2E5B}"/>
          </ac:picMkLst>
        </pc:picChg>
      </pc:sldChg>
      <pc:sldChg chg="addSp delSp modSp add mod modClrScheme chgLayout">
        <pc:chgData name="Matthieu De Mari" userId="dfb708c9-d8dc-439f-9a3b-c772bf4a311c" providerId="ADAL" clId="{1FE71F4D-2AFD-4838-AD3C-62D890D2AB41}" dt="2023-01-28T09:03:20.763" v="20882" actId="5793"/>
        <pc:sldMkLst>
          <pc:docMk/>
          <pc:sldMk cId="3039662996" sldId="695"/>
        </pc:sldMkLst>
        <pc:spChg chg="mod ord">
          <ac:chgData name="Matthieu De Mari" userId="dfb708c9-d8dc-439f-9a3b-c772bf4a311c" providerId="ADAL" clId="{1FE71F4D-2AFD-4838-AD3C-62D890D2AB41}" dt="2023-01-28T08:50:24.633" v="20623" actId="700"/>
          <ac:spMkLst>
            <pc:docMk/>
            <pc:sldMk cId="3039662996" sldId="695"/>
            <ac:spMk id="2" creationId="{8895C016-C58E-6163-BBBB-E97C946A2A71}"/>
          </ac:spMkLst>
        </pc:spChg>
        <pc:spChg chg="mod ord">
          <ac:chgData name="Matthieu De Mari" userId="dfb708c9-d8dc-439f-9a3b-c772bf4a311c" providerId="ADAL" clId="{1FE71F4D-2AFD-4838-AD3C-62D890D2AB41}" dt="2023-01-28T09:03:20.763" v="20882" actId="5793"/>
          <ac:spMkLst>
            <pc:docMk/>
            <pc:sldMk cId="3039662996" sldId="695"/>
            <ac:spMk id="5" creationId="{E6B4DA08-1C2E-00A3-E9D2-E8BC11BD6A19}"/>
          </ac:spMkLst>
        </pc:spChg>
        <pc:spChg chg="add del mod ord">
          <ac:chgData name="Matthieu De Mari" userId="dfb708c9-d8dc-439f-9a3b-c772bf4a311c" providerId="ADAL" clId="{1FE71F4D-2AFD-4838-AD3C-62D890D2AB41}" dt="2023-01-28T08:50:24.633" v="20623" actId="700"/>
          <ac:spMkLst>
            <pc:docMk/>
            <pc:sldMk cId="3039662996" sldId="695"/>
            <ac:spMk id="7" creationId="{724D1420-C43C-C276-2CBB-4FFC09BBCA22}"/>
          </ac:spMkLst>
        </pc:spChg>
        <pc:spChg chg="add del mod ord">
          <ac:chgData name="Matthieu De Mari" userId="dfb708c9-d8dc-439f-9a3b-c772bf4a311c" providerId="ADAL" clId="{1FE71F4D-2AFD-4838-AD3C-62D890D2AB41}" dt="2023-01-28T08:50:24.633" v="20623" actId="700"/>
          <ac:spMkLst>
            <pc:docMk/>
            <pc:sldMk cId="3039662996" sldId="695"/>
            <ac:spMk id="8" creationId="{5D5D21DF-662E-6819-795A-5724467CC2A5}"/>
          </ac:spMkLst>
        </pc:spChg>
        <pc:spChg chg="add del mod ord">
          <ac:chgData name="Matthieu De Mari" userId="dfb708c9-d8dc-439f-9a3b-c772bf4a311c" providerId="ADAL" clId="{1FE71F4D-2AFD-4838-AD3C-62D890D2AB41}" dt="2023-01-28T08:50:24.633" v="20623" actId="700"/>
          <ac:spMkLst>
            <pc:docMk/>
            <pc:sldMk cId="3039662996" sldId="695"/>
            <ac:spMk id="9" creationId="{1CEBCEE4-00CB-9E26-23AC-CE7D5869CE1B}"/>
          </ac:spMkLst>
        </pc:spChg>
        <pc:spChg chg="add del mod ord">
          <ac:chgData name="Matthieu De Mari" userId="dfb708c9-d8dc-439f-9a3b-c772bf4a311c" providerId="ADAL" clId="{1FE71F4D-2AFD-4838-AD3C-62D890D2AB41}" dt="2023-01-28T08:50:29.094" v="20625" actId="478"/>
          <ac:spMkLst>
            <pc:docMk/>
            <pc:sldMk cId="3039662996" sldId="695"/>
            <ac:spMk id="10" creationId="{AA332208-A61D-23DB-606D-7B828FB4B6ED}"/>
          </ac:spMkLst>
        </pc:spChg>
        <pc:picChg chg="del">
          <ac:chgData name="Matthieu De Mari" userId="dfb708c9-d8dc-439f-9a3b-c772bf4a311c" providerId="ADAL" clId="{1FE71F4D-2AFD-4838-AD3C-62D890D2AB41}" dt="2023-01-28T08:49:06.355" v="20385" actId="478"/>
          <ac:picMkLst>
            <pc:docMk/>
            <pc:sldMk cId="3039662996" sldId="695"/>
            <ac:picMk id="4" creationId="{2CDE4F6D-59B3-E609-08E4-EE107BAA2E5B}"/>
          </ac:picMkLst>
        </pc:picChg>
        <pc:picChg chg="add mod">
          <ac:chgData name="Matthieu De Mari" userId="dfb708c9-d8dc-439f-9a3b-c772bf4a311c" providerId="ADAL" clId="{1FE71F4D-2AFD-4838-AD3C-62D890D2AB41}" dt="2023-01-28T08:50:30.404" v="20626" actId="1076"/>
          <ac:picMkLst>
            <pc:docMk/>
            <pc:sldMk cId="3039662996" sldId="695"/>
            <ac:picMk id="6" creationId="{92F992B1-A965-EEC7-C580-5FBF6AB3A4D6}"/>
          </ac:picMkLst>
        </pc:picChg>
      </pc:sldChg>
      <pc:sldChg chg="addSp delSp modSp add mod modClrScheme chgLayout">
        <pc:chgData name="Matthieu De Mari" userId="dfb708c9-d8dc-439f-9a3b-c772bf4a311c" providerId="ADAL" clId="{1FE71F4D-2AFD-4838-AD3C-62D890D2AB41}" dt="2023-01-28T09:12:10.138" v="20889" actId="20577"/>
        <pc:sldMkLst>
          <pc:docMk/>
          <pc:sldMk cId="2185010345" sldId="696"/>
        </pc:sldMkLst>
        <pc:spChg chg="mod ord">
          <ac:chgData name="Matthieu De Mari" userId="dfb708c9-d8dc-439f-9a3b-c772bf4a311c" providerId="ADAL" clId="{1FE71F4D-2AFD-4838-AD3C-62D890D2AB41}" dt="2023-01-28T08:52:21.229" v="20750" actId="700"/>
          <ac:spMkLst>
            <pc:docMk/>
            <pc:sldMk cId="2185010345" sldId="696"/>
            <ac:spMk id="2" creationId="{8895C016-C58E-6163-BBBB-E97C946A2A71}"/>
          </ac:spMkLst>
        </pc:spChg>
        <pc:spChg chg="mod ord">
          <ac:chgData name="Matthieu De Mari" userId="dfb708c9-d8dc-439f-9a3b-c772bf4a311c" providerId="ADAL" clId="{1FE71F4D-2AFD-4838-AD3C-62D890D2AB41}" dt="2023-01-28T09:12:10.138" v="20889" actId="20577"/>
          <ac:spMkLst>
            <pc:docMk/>
            <pc:sldMk cId="2185010345" sldId="696"/>
            <ac:spMk id="5" creationId="{E6B4DA08-1C2E-00A3-E9D2-E8BC11BD6A19}"/>
          </ac:spMkLst>
        </pc:spChg>
        <pc:picChg chg="add del mod">
          <ac:chgData name="Matthieu De Mari" userId="dfb708c9-d8dc-439f-9a3b-c772bf4a311c" providerId="ADAL" clId="{1FE71F4D-2AFD-4838-AD3C-62D890D2AB41}" dt="2023-01-28T08:53:42.547" v="20827" actId="478"/>
          <ac:picMkLst>
            <pc:docMk/>
            <pc:sldMk cId="2185010345" sldId="696"/>
            <ac:picMk id="4" creationId="{88C6DCA1-720B-F24A-C90C-F9AA6C533F57}"/>
          </ac:picMkLst>
        </pc:picChg>
        <pc:picChg chg="del">
          <ac:chgData name="Matthieu De Mari" userId="dfb708c9-d8dc-439f-9a3b-c772bf4a311c" providerId="ADAL" clId="{1FE71F4D-2AFD-4838-AD3C-62D890D2AB41}" dt="2023-01-28T08:52:05.389" v="20679" actId="478"/>
          <ac:picMkLst>
            <pc:docMk/>
            <pc:sldMk cId="2185010345" sldId="696"/>
            <ac:picMk id="6" creationId="{92F992B1-A965-EEC7-C580-5FBF6AB3A4D6}"/>
          </ac:picMkLst>
        </pc:picChg>
        <pc:picChg chg="add mod">
          <ac:chgData name="Matthieu De Mari" userId="dfb708c9-d8dc-439f-9a3b-c772bf4a311c" providerId="ADAL" clId="{1FE71F4D-2AFD-4838-AD3C-62D890D2AB41}" dt="2023-01-28T08:53:50.723" v="20832" actId="1076"/>
          <ac:picMkLst>
            <pc:docMk/>
            <pc:sldMk cId="2185010345" sldId="696"/>
            <ac:picMk id="8" creationId="{4A17E839-DD69-4588-DB4D-E739E5F5051B}"/>
          </ac:picMkLst>
        </pc:picChg>
      </pc:sldChg>
      <pc:sldChg chg="modSp new mod">
        <pc:chgData name="Matthieu De Mari" userId="dfb708c9-d8dc-439f-9a3b-c772bf4a311c" providerId="ADAL" clId="{1FE71F4D-2AFD-4838-AD3C-62D890D2AB41}" dt="2023-01-28T09:41:51.396" v="21181" actId="20577"/>
        <pc:sldMkLst>
          <pc:docMk/>
          <pc:sldMk cId="1048734105" sldId="697"/>
        </pc:sldMkLst>
        <pc:spChg chg="mod">
          <ac:chgData name="Matthieu De Mari" userId="dfb708c9-d8dc-439f-9a3b-c772bf4a311c" providerId="ADAL" clId="{1FE71F4D-2AFD-4838-AD3C-62D890D2AB41}" dt="2023-01-28T09:37:01.402" v="20928" actId="20577"/>
          <ac:spMkLst>
            <pc:docMk/>
            <pc:sldMk cId="1048734105" sldId="697"/>
            <ac:spMk id="2" creationId="{F13B4B41-A564-2B18-4150-A0D0E8E57A30}"/>
          </ac:spMkLst>
        </pc:spChg>
        <pc:spChg chg="mod">
          <ac:chgData name="Matthieu De Mari" userId="dfb708c9-d8dc-439f-9a3b-c772bf4a311c" providerId="ADAL" clId="{1FE71F4D-2AFD-4838-AD3C-62D890D2AB41}" dt="2023-01-28T09:41:51.396" v="21181" actId="20577"/>
          <ac:spMkLst>
            <pc:docMk/>
            <pc:sldMk cId="1048734105" sldId="697"/>
            <ac:spMk id="3" creationId="{89621934-46F7-A751-6294-3A08B84E863E}"/>
          </ac:spMkLst>
        </pc:spChg>
      </pc:sldChg>
      <pc:sldChg chg="modSp add mod">
        <pc:chgData name="Matthieu De Mari" userId="dfb708c9-d8dc-439f-9a3b-c772bf4a311c" providerId="ADAL" clId="{1FE71F4D-2AFD-4838-AD3C-62D890D2AB41}" dt="2023-01-31T01:13:45.997" v="24807" actId="255"/>
        <pc:sldMkLst>
          <pc:docMk/>
          <pc:sldMk cId="1974998153" sldId="698"/>
        </pc:sldMkLst>
        <pc:spChg chg="mod">
          <ac:chgData name="Matthieu De Mari" userId="dfb708c9-d8dc-439f-9a3b-c772bf4a311c" providerId="ADAL" clId="{1FE71F4D-2AFD-4838-AD3C-62D890D2AB41}" dt="2023-01-31T01:13:45.997" v="24807" actId="255"/>
          <ac:spMkLst>
            <pc:docMk/>
            <pc:sldMk cId="1974998153" sldId="698"/>
            <ac:spMk id="3" creationId="{89621934-46F7-A751-6294-3A08B84E863E}"/>
          </ac:spMkLst>
        </pc:spChg>
      </pc:sldChg>
      <pc:sldChg chg="modSp add del mod">
        <pc:chgData name="Matthieu De Mari" userId="dfb708c9-d8dc-439f-9a3b-c772bf4a311c" providerId="ADAL" clId="{1FE71F4D-2AFD-4838-AD3C-62D890D2AB41}" dt="2023-01-28T09:45:46.909" v="21544" actId="47"/>
        <pc:sldMkLst>
          <pc:docMk/>
          <pc:sldMk cId="193417457" sldId="699"/>
        </pc:sldMkLst>
        <pc:spChg chg="mod">
          <ac:chgData name="Matthieu De Mari" userId="dfb708c9-d8dc-439f-9a3b-c772bf4a311c" providerId="ADAL" clId="{1FE71F4D-2AFD-4838-AD3C-62D890D2AB41}" dt="2023-01-28T09:44:03.203" v="21333" actId="27636"/>
          <ac:spMkLst>
            <pc:docMk/>
            <pc:sldMk cId="193417457" sldId="699"/>
            <ac:spMk id="3" creationId="{89621934-46F7-A751-6294-3A08B84E863E}"/>
          </ac:spMkLst>
        </pc:spChg>
      </pc:sldChg>
      <pc:sldChg chg="addSp modSp add mod">
        <pc:chgData name="Matthieu De Mari" userId="dfb708c9-d8dc-439f-9a3b-c772bf4a311c" providerId="ADAL" clId="{1FE71F4D-2AFD-4838-AD3C-62D890D2AB41}" dt="2023-01-28T09:43:10.214" v="21256" actId="1076"/>
        <pc:sldMkLst>
          <pc:docMk/>
          <pc:sldMk cId="4280828406" sldId="700"/>
        </pc:sldMkLst>
        <pc:spChg chg="mod">
          <ac:chgData name="Matthieu De Mari" userId="dfb708c9-d8dc-439f-9a3b-c772bf4a311c" providerId="ADAL" clId="{1FE71F4D-2AFD-4838-AD3C-62D890D2AB41}" dt="2023-01-28T09:43:07.303" v="21255" actId="20577"/>
          <ac:spMkLst>
            <pc:docMk/>
            <pc:sldMk cId="4280828406" sldId="700"/>
            <ac:spMk id="3" creationId="{89621934-46F7-A751-6294-3A08B84E863E}"/>
          </ac:spMkLst>
        </pc:spChg>
        <pc:picChg chg="add mod">
          <ac:chgData name="Matthieu De Mari" userId="dfb708c9-d8dc-439f-9a3b-c772bf4a311c" providerId="ADAL" clId="{1FE71F4D-2AFD-4838-AD3C-62D890D2AB41}" dt="2023-01-28T09:43:10.214" v="21256" actId="1076"/>
          <ac:picMkLst>
            <pc:docMk/>
            <pc:sldMk cId="4280828406" sldId="700"/>
            <ac:picMk id="5" creationId="{86F50261-012F-0C4C-0D5B-8CFFAC2BB76E}"/>
          </ac:picMkLst>
        </pc:picChg>
      </pc:sldChg>
      <pc:sldChg chg="modSp add mod">
        <pc:chgData name="Matthieu De Mari" userId="dfb708c9-d8dc-439f-9a3b-c772bf4a311c" providerId="ADAL" clId="{1FE71F4D-2AFD-4838-AD3C-62D890D2AB41}" dt="2023-01-31T01:15:09.797" v="24909" actId="20577"/>
        <pc:sldMkLst>
          <pc:docMk/>
          <pc:sldMk cId="2900435530" sldId="701"/>
        </pc:sldMkLst>
        <pc:spChg chg="mod">
          <ac:chgData name="Matthieu De Mari" userId="dfb708c9-d8dc-439f-9a3b-c772bf4a311c" providerId="ADAL" clId="{1FE71F4D-2AFD-4838-AD3C-62D890D2AB41}" dt="2023-01-31T01:15:09.797" v="24909" actId="20577"/>
          <ac:spMkLst>
            <pc:docMk/>
            <pc:sldMk cId="2900435530" sldId="701"/>
            <ac:spMk id="3" creationId="{89621934-46F7-A751-6294-3A08B84E863E}"/>
          </ac:spMkLst>
        </pc:spChg>
      </pc:sldChg>
      <pc:sldChg chg="modSp add mod">
        <pc:chgData name="Matthieu De Mari" userId="dfb708c9-d8dc-439f-9a3b-c772bf4a311c" providerId="ADAL" clId="{1FE71F4D-2AFD-4838-AD3C-62D890D2AB41}" dt="2023-01-31T01:15:27.841" v="24912" actId="20577"/>
        <pc:sldMkLst>
          <pc:docMk/>
          <pc:sldMk cId="760391290" sldId="702"/>
        </pc:sldMkLst>
        <pc:spChg chg="mod">
          <ac:chgData name="Matthieu De Mari" userId="dfb708c9-d8dc-439f-9a3b-c772bf4a311c" providerId="ADAL" clId="{1FE71F4D-2AFD-4838-AD3C-62D890D2AB41}" dt="2023-01-31T01:15:27.841" v="24912" actId="20577"/>
          <ac:spMkLst>
            <pc:docMk/>
            <pc:sldMk cId="760391290" sldId="702"/>
            <ac:spMk id="3" creationId="{89621934-46F7-A751-6294-3A08B84E863E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28T09:47:27.013" v="21572" actId="1076"/>
        <pc:sldMkLst>
          <pc:docMk/>
          <pc:sldMk cId="461197934" sldId="703"/>
        </pc:sldMkLst>
        <pc:spChg chg="del">
          <ac:chgData name="Matthieu De Mari" userId="dfb708c9-d8dc-439f-9a3b-c772bf4a311c" providerId="ADAL" clId="{1FE71F4D-2AFD-4838-AD3C-62D890D2AB41}" dt="2023-01-28T09:47:14.372" v="21566" actId="478"/>
          <ac:spMkLst>
            <pc:docMk/>
            <pc:sldMk cId="461197934" sldId="703"/>
            <ac:spMk id="3" creationId="{89621934-46F7-A751-6294-3A08B84E863E}"/>
          </ac:spMkLst>
        </pc:spChg>
        <pc:spChg chg="add del mod">
          <ac:chgData name="Matthieu De Mari" userId="dfb708c9-d8dc-439f-9a3b-c772bf4a311c" providerId="ADAL" clId="{1FE71F4D-2AFD-4838-AD3C-62D890D2AB41}" dt="2023-01-28T09:47:17.525" v="21567" actId="478"/>
          <ac:spMkLst>
            <pc:docMk/>
            <pc:sldMk cId="461197934" sldId="703"/>
            <ac:spMk id="5" creationId="{0F3EFD27-2BB7-1044-2F45-7B36AD8A59A9}"/>
          </ac:spMkLst>
        </pc:spChg>
        <pc:picChg chg="add mod">
          <ac:chgData name="Matthieu De Mari" userId="dfb708c9-d8dc-439f-9a3b-c772bf4a311c" providerId="ADAL" clId="{1FE71F4D-2AFD-4838-AD3C-62D890D2AB41}" dt="2023-01-28T09:47:27.013" v="21572" actId="1076"/>
          <ac:picMkLst>
            <pc:docMk/>
            <pc:sldMk cId="461197934" sldId="703"/>
            <ac:picMk id="7" creationId="{FCA99C8F-2D8C-D808-47C5-301DF456AAA4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8T09:51:10.948" v="21635" actId="1076"/>
        <pc:sldMkLst>
          <pc:docMk/>
          <pc:sldMk cId="1199445996" sldId="704"/>
        </pc:sldMkLst>
        <pc:spChg chg="mod">
          <ac:chgData name="Matthieu De Mari" userId="dfb708c9-d8dc-439f-9a3b-c772bf4a311c" providerId="ADAL" clId="{1FE71F4D-2AFD-4838-AD3C-62D890D2AB41}" dt="2023-01-28T09:51:02.979" v="21631" actId="20577"/>
          <ac:spMkLst>
            <pc:docMk/>
            <pc:sldMk cId="1199445996" sldId="704"/>
            <ac:spMk id="2" creationId="{0557ECF0-2A56-9939-54BE-EC1B880E3905}"/>
          </ac:spMkLst>
        </pc:spChg>
        <pc:spChg chg="del">
          <ac:chgData name="Matthieu De Mari" userId="dfb708c9-d8dc-439f-9a3b-c772bf4a311c" providerId="ADAL" clId="{1FE71F4D-2AFD-4838-AD3C-62D890D2AB41}" dt="2023-01-28T09:51:05.387" v="21632" actId="478"/>
          <ac:spMkLst>
            <pc:docMk/>
            <pc:sldMk cId="1199445996" sldId="704"/>
            <ac:spMk id="3" creationId="{8ED58D50-36A7-6C3D-1DE8-59A31D412D67}"/>
          </ac:spMkLst>
        </pc:spChg>
        <pc:picChg chg="add mod">
          <ac:chgData name="Matthieu De Mari" userId="dfb708c9-d8dc-439f-9a3b-c772bf4a311c" providerId="ADAL" clId="{1FE71F4D-2AFD-4838-AD3C-62D890D2AB41}" dt="2023-01-28T09:51:10.948" v="21635" actId="1076"/>
          <ac:picMkLst>
            <pc:docMk/>
            <pc:sldMk cId="1199445996" sldId="704"/>
            <ac:picMk id="5" creationId="{3C86790D-0F37-EC61-CC63-DAD26003AA06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31T01:15:59.734" v="24917" actId="14100"/>
        <pc:sldMkLst>
          <pc:docMk/>
          <pc:sldMk cId="3621017340" sldId="705"/>
        </pc:sldMkLst>
        <pc:spChg chg="mod">
          <ac:chgData name="Matthieu De Mari" userId="dfb708c9-d8dc-439f-9a3b-c772bf4a311c" providerId="ADAL" clId="{1FE71F4D-2AFD-4838-AD3C-62D890D2AB41}" dt="2023-01-31T01:15:59.734" v="24917" actId="14100"/>
          <ac:spMkLst>
            <pc:docMk/>
            <pc:sldMk cId="3621017340" sldId="705"/>
            <ac:spMk id="2" creationId="{0557ECF0-2A56-9939-54BE-EC1B880E3905}"/>
          </ac:spMkLst>
        </pc:spChg>
        <pc:picChg chg="add mod">
          <ac:chgData name="Matthieu De Mari" userId="dfb708c9-d8dc-439f-9a3b-c772bf4a311c" providerId="ADAL" clId="{1FE71F4D-2AFD-4838-AD3C-62D890D2AB41}" dt="2023-01-28T09:51:53.134" v="21707" actId="1076"/>
          <ac:picMkLst>
            <pc:docMk/>
            <pc:sldMk cId="3621017340" sldId="705"/>
            <ac:picMk id="4" creationId="{A4D323F2-8A59-261F-D2E8-51633769938A}"/>
          </ac:picMkLst>
        </pc:picChg>
        <pc:picChg chg="del">
          <ac:chgData name="Matthieu De Mari" userId="dfb708c9-d8dc-439f-9a3b-c772bf4a311c" providerId="ADAL" clId="{1FE71F4D-2AFD-4838-AD3C-62D890D2AB41}" dt="2023-01-28T09:51:15.864" v="21637" actId="478"/>
          <ac:picMkLst>
            <pc:docMk/>
            <pc:sldMk cId="3621017340" sldId="705"/>
            <ac:picMk id="5" creationId="{3C86790D-0F37-EC61-CC63-DAD26003AA06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31T01:16:48.729" v="24951" actId="20577"/>
        <pc:sldMkLst>
          <pc:docMk/>
          <pc:sldMk cId="3364363566" sldId="706"/>
        </pc:sldMkLst>
        <pc:spChg chg="mod">
          <ac:chgData name="Matthieu De Mari" userId="dfb708c9-d8dc-439f-9a3b-c772bf4a311c" providerId="ADAL" clId="{1FE71F4D-2AFD-4838-AD3C-62D890D2AB41}" dt="2023-01-28T10:05:36.368" v="22488" actId="20577"/>
          <ac:spMkLst>
            <pc:docMk/>
            <pc:sldMk cId="3364363566" sldId="706"/>
            <ac:spMk id="2" creationId="{51CCEA2B-538F-66AB-DFA9-BC0E1EBE5785}"/>
          </ac:spMkLst>
        </pc:spChg>
        <pc:spChg chg="del">
          <ac:chgData name="Matthieu De Mari" userId="dfb708c9-d8dc-439f-9a3b-c772bf4a311c" providerId="ADAL" clId="{1FE71F4D-2AFD-4838-AD3C-62D890D2AB41}" dt="2023-01-28T09:59:59.270" v="22056" actId="478"/>
          <ac:spMkLst>
            <pc:docMk/>
            <pc:sldMk cId="3364363566" sldId="706"/>
            <ac:spMk id="3" creationId="{9414D856-CCB6-9C34-899E-47E2CC181A18}"/>
          </ac:spMkLst>
        </pc:spChg>
        <pc:spChg chg="del">
          <ac:chgData name="Matthieu De Mari" userId="dfb708c9-d8dc-439f-9a3b-c772bf4a311c" providerId="ADAL" clId="{1FE71F4D-2AFD-4838-AD3C-62D890D2AB41}" dt="2023-01-28T10:00:00.014" v="22057" actId="478"/>
          <ac:spMkLst>
            <pc:docMk/>
            <pc:sldMk cId="3364363566" sldId="706"/>
            <ac:spMk id="4" creationId="{2A14B826-76A1-4C74-2CF3-31C48D1B320E}"/>
          </ac:spMkLst>
        </pc:spChg>
        <pc:spChg chg="add del mod">
          <ac:chgData name="Matthieu De Mari" userId="dfb708c9-d8dc-439f-9a3b-c772bf4a311c" providerId="ADAL" clId="{1FE71F4D-2AFD-4838-AD3C-62D890D2AB41}" dt="2023-01-28T10:00:01.024" v="22058" actId="478"/>
          <ac:spMkLst>
            <pc:docMk/>
            <pc:sldMk cId="3364363566" sldId="706"/>
            <ac:spMk id="6" creationId="{B0F7F0D9-8B7F-FBF1-6645-5E3E843E8E52}"/>
          </ac:spMkLst>
        </pc:spChg>
        <pc:spChg chg="add del mod">
          <ac:chgData name="Matthieu De Mari" userId="dfb708c9-d8dc-439f-9a3b-c772bf4a311c" providerId="ADAL" clId="{1FE71F4D-2AFD-4838-AD3C-62D890D2AB41}" dt="2023-01-28T10:00:01.339" v="22059" actId="478"/>
          <ac:spMkLst>
            <pc:docMk/>
            <pc:sldMk cId="3364363566" sldId="706"/>
            <ac:spMk id="8" creationId="{ED45EA5D-5435-D439-B3C3-7F05944C7F41}"/>
          </ac:spMkLst>
        </pc:spChg>
        <pc:spChg chg="add mod">
          <ac:chgData name="Matthieu De Mari" userId="dfb708c9-d8dc-439f-9a3b-c772bf4a311c" providerId="ADAL" clId="{1FE71F4D-2AFD-4838-AD3C-62D890D2AB41}" dt="2023-01-31T01:16:48.729" v="24951" actId="20577"/>
          <ac:spMkLst>
            <pc:docMk/>
            <pc:sldMk cId="3364363566" sldId="706"/>
            <ac:spMk id="11" creationId="{3D31788E-1B71-0D0B-3D4C-4C51C9D65DCA}"/>
          </ac:spMkLst>
        </pc:spChg>
        <pc:spChg chg="add mod">
          <ac:chgData name="Matthieu De Mari" userId="dfb708c9-d8dc-439f-9a3b-c772bf4a311c" providerId="ADAL" clId="{1FE71F4D-2AFD-4838-AD3C-62D890D2AB41}" dt="2023-01-28T10:05:45.637" v="22531" actId="1036"/>
          <ac:spMkLst>
            <pc:docMk/>
            <pc:sldMk cId="3364363566" sldId="706"/>
            <ac:spMk id="12" creationId="{47E3949C-2F0C-1588-0CA7-59CDA6C0EC02}"/>
          </ac:spMkLst>
        </pc:spChg>
        <pc:spChg chg="add mod">
          <ac:chgData name="Matthieu De Mari" userId="dfb708c9-d8dc-439f-9a3b-c772bf4a311c" providerId="ADAL" clId="{1FE71F4D-2AFD-4838-AD3C-62D890D2AB41}" dt="2023-01-28T10:05:51.038" v="22565" actId="1036"/>
          <ac:spMkLst>
            <pc:docMk/>
            <pc:sldMk cId="3364363566" sldId="706"/>
            <ac:spMk id="13" creationId="{AA1CCDEF-05D4-3DE0-A3AE-255A2FA6F44C}"/>
          </ac:spMkLst>
        </pc:spChg>
        <pc:spChg chg="add mod">
          <ac:chgData name="Matthieu De Mari" userId="dfb708c9-d8dc-439f-9a3b-c772bf4a311c" providerId="ADAL" clId="{1FE71F4D-2AFD-4838-AD3C-62D890D2AB41}" dt="2023-01-28T10:02:35.866" v="22383" actId="693"/>
          <ac:spMkLst>
            <pc:docMk/>
            <pc:sldMk cId="3364363566" sldId="706"/>
            <ac:spMk id="14" creationId="{D79065EF-C45D-E2E7-C1BE-96FD8D189B69}"/>
          </ac:spMkLst>
        </pc:spChg>
        <pc:spChg chg="add mod">
          <ac:chgData name="Matthieu De Mari" userId="dfb708c9-d8dc-439f-9a3b-c772bf4a311c" providerId="ADAL" clId="{1FE71F4D-2AFD-4838-AD3C-62D890D2AB41}" dt="2023-01-28T10:03:25.607" v="22398" actId="14100"/>
          <ac:spMkLst>
            <pc:docMk/>
            <pc:sldMk cId="3364363566" sldId="706"/>
            <ac:spMk id="15" creationId="{E0C3F7F2-6509-968D-7A2D-45EF6CB6524B}"/>
          </ac:spMkLst>
        </pc:spChg>
        <pc:spChg chg="add mod">
          <ac:chgData name="Matthieu De Mari" userId="dfb708c9-d8dc-439f-9a3b-c772bf4a311c" providerId="ADAL" clId="{1FE71F4D-2AFD-4838-AD3C-62D890D2AB41}" dt="2023-01-28T10:03:35.024" v="22412" actId="1036"/>
          <ac:spMkLst>
            <pc:docMk/>
            <pc:sldMk cId="3364363566" sldId="706"/>
            <ac:spMk id="16" creationId="{E1F3F268-7E6F-8D73-96BE-D7EAB1F51298}"/>
          </ac:spMkLst>
        </pc:spChg>
        <pc:spChg chg="add mod">
          <ac:chgData name="Matthieu De Mari" userId="dfb708c9-d8dc-439f-9a3b-c772bf4a311c" providerId="ADAL" clId="{1FE71F4D-2AFD-4838-AD3C-62D890D2AB41}" dt="2023-01-28T10:03:42.768" v="22430" actId="1038"/>
          <ac:spMkLst>
            <pc:docMk/>
            <pc:sldMk cId="3364363566" sldId="706"/>
            <ac:spMk id="17" creationId="{A8D257D6-0945-EB9E-532A-BC900B613456}"/>
          </ac:spMkLst>
        </pc:spChg>
        <pc:spChg chg="add mod">
          <ac:chgData name="Matthieu De Mari" userId="dfb708c9-d8dc-439f-9a3b-c772bf4a311c" providerId="ADAL" clId="{1FE71F4D-2AFD-4838-AD3C-62D890D2AB41}" dt="2023-01-28T10:03:19.476" v="22396"/>
          <ac:spMkLst>
            <pc:docMk/>
            <pc:sldMk cId="3364363566" sldId="706"/>
            <ac:spMk id="18" creationId="{DA6CDEF7-265B-19C0-1D38-52B2A6A7E01E}"/>
          </ac:spMkLst>
        </pc:spChg>
        <pc:spChg chg="add mod">
          <ac:chgData name="Matthieu De Mari" userId="dfb708c9-d8dc-439f-9a3b-c772bf4a311c" providerId="ADAL" clId="{1FE71F4D-2AFD-4838-AD3C-62D890D2AB41}" dt="2023-01-28T10:03:59.256" v="22435" actId="1036"/>
          <ac:spMkLst>
            <pc:docMk/>
            <pc:sldMk cId="3364363566" sldId="706"/>
            <ac:spMk id="19" creationId="{3AF68576-F51F-80F6-A737-F8387A746DDB}"/>
          </ac:spMkLst>
        </pc:spChg>
        <pc:picChg chg="add mod">
          <ac:chgData name="Matthieu De Mari" userId="dfb708c9-d8dc-439f-9a3b-c772bf4a311c" providerId="ADAL" clId="{1FE71F4D-2AFD-4838-AD3C-62D890D2AB41}" dt="2023-01-28T10:00:23.683" v="22061" actId="1076"/>
          <ac:picMkLst>
            <pc:docMk/>
            <pc:sldMk cId="3364363566" sldId="706"/>
            <ac:picMk id="10" creationId="{9BBBD92E-53F1-023E-17E4-152F2A71E427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30T02:24:42.108" v="24628" actId="20577"/>
        <pc:sldMkLst>
          <pc:docMk/>
          <pc:sldMk cId="2839706738" sldId="707"/>
        </pc:sldMkLst>
        <pc:spChg chg="mod ord">
          <ac:chgData name="Matthieu De Mari" userId="dfb708c9-d8dc-439f-9a3b-c772bf4a311c" providerId="ADAL" clId="{1FE71F4D-2AFD-4838-AD3C-62D890D2AB41}" dt="2023-01-30T02:24:21.992" v="24600" actId="20577"/>
          <ac:spMkLst>
            <pc:docMk/>
            <pc:sldMk cId="2839706738" sldId="707"/>
            <ac:spMk id="2" creationId="{FAAC2759-F8AB-AA46-0AE4-72B27C6D4A10}"/>
          </ac:spMkLst>
        </pc:spChg>
        <pc:spChg chg="mod ord">
          <ac:chgData name="Matthieu De Mari" userId="dfb708c9-d8dc-439f-9a3b-c772bf4a311c" providerId="ADAL" clId="{1FE71F4D-2AFD-4838-AD3C-62D890D2AB41}" dt="2023-01-30T02:24:42.108" v="24628" actId="20577"/>
          <ac:spMkLst>
            <pc:docMk/>
            <pc:sldMk cId="2839706738" sldId="707"/>
            <ac:spMk id="3" creationId="{96FA9154-8357-5DC7-E5FE-55312619F8DE}"/>
          </ac:spMkLst>
        </pc:spChg>
        <pc:spChg chg="add del mod ord">
          <ac:chgData name="Matthieu De Mari" userId="dfb708c9-d8dc-439f-9a3b-c772bf4a311c" providerId="ADAL" clId="{1FE71F4D-2AFD-4838-AD3C-62D890D2AB41}" dt="2023-01-30T02:24:02.435" v="24589" actId="478"/>
          <ac:spMkLst>
            <pc:docMk/>
            <pc:sldMk cId="2839706738" sldId="707"/>
            <ac:spMk id="4" creationId="{084E9296-F60E-B933-3EB0-C3DB4E2B9515}"/>
          </ac:spMkLst>
        </pc:spChg>
        <pc:picChg chg="add mod">
          <ac:chgData name="Matthieu De Mari" userId="dfb708c9-d8dc-439f-9a3b-c772bf4a311c" providerId="ADAL" clId="{1FE71F4D-2AFD-4838-AD3C-62D890D2AB41}" dt="2023-01-30T02:24:08.216" v="24592" actId="14100"/>
          <ac:picMkLst>
            <pc:docMk/>
            <pc:sldMk cId="2839706738" sldId="707"/>
            <ac:picMk id="6" creationId="{05BEA049-9A5E-EF72-FEF9-BB9BD89E7A05}"/>
          </ac:picMkLst>
        </pc:picChg>
      </pc:sldChg>
      <pc:sldChg chg="modSp add mod">
        <pc:chgData name="Matthieu De Mari" userId="dfb708c9-d8dc-439f-9a3b-c772bf4a311c" providerId="ADAL" clId="{1FE71F4D-2AFD-4838-AD3C-62D890D2AB41}" dt="2023-01-30T02:21:51.613" v="24418" actId="20577"/>
        <pc:sldMkLst>
          <pc:docMk/>
          <pc:sldMk cId="886300301" sldId="708"/>
        </pc:sldMkLst>
        <pc:spChg chg="mod">
          <ac:chgData name="Matthieu De Mari" userId="dfb708c9-d8dc-439f-9a3b-c772bf4a311c" providerId="ADAL" clId="{1FE71F4D-2AFD-4838-AD3C-62D890D2AB41}" dt="2023-01-30T01:49:35.752" v="23135" actId="20577"/>
          <ac:spMkLst>
            <pc:docMk/>
            <pc:sldMk cId="886300301" sldId="708"/>
            <ac:spMk id="2" creationId="{51CCEA2B-538F-66AB-DFA9-BC0E1EBE5785}"/>
          </ac:spMkLst>
        </pc:spChg>
        <pc:spChg chg="mod">
          <ac:chgData name="Matthieu De Mari" userId="dfb708c9-d8dc-439f-9a3b-c772bf4a311c" providerId="ADAL" clId="{1FE71F4D-2AFD-4838-AD3C-62D890D2AB41}" dt="2023-01-30T02:21:51.613" v="24418" actId="20577"/>
          <ac:spMkLst>
            <pc:docMk/>
            <pc:sldMk cId="886300301" sldId="708"/>
            <ac:spMk id="3" creationId="{9414D856-CCB6-9C34-899E-47E2CC181A18}"/>
          </ac:spMkLst>
        </pc:spChg>
        <pc:spChg chg="mod">
          <ac:chgData name="Matthieu De Mari" userId="dfb708c9-d8dc-439f-9a3b-c772bf4a311c" providerId="ADAL" clId="{1FE71F4D-2AFD-4838-AD3C-62D890D2AB41}" dt="2023-01-30T01:57:24.579" v="23288" actId="20577"/>
          <ac:spMkLst>
            <pc:docMk/>
            <pc:sldMk cId="886300301" sldId="708"/>
            <ac:spMk id="4" creationId="{2A14B826-76A1-4C74-2CF3-31C48D1B320E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30T01:59:29.747" v="23447" actId="14100"/>
        <pc:sldMkLst>
          <pc:docMk/>
          <pc:sldMk cId="1193678850" sldId="709"/>
        </pc:sldMkLst>
        <pc:spChg chg="mod">
          <ac:chgData name="Matthieu De Mari" userId="dfb708c9-d8dc-439f-9a3b-c772bf4a311c" providerId="ADAL" clId="{1FE71F4D-2AFD-4838-AD3C-62D890D2AB41}" dt="2023-01-30T01:58:02.575" v="23308"/>
          <ac:spMkLst>
            <pc:docMk/>
            <pc:sldMk cId="1193678850" sldId="709"/>
            <ac:spMk id="2" creationId="{51CCEA2B-538F-66AB-DFA9-BC0E1EBE5785}"/>
          </ac:spMkLst>
        </pc:spChg>
        <pc:spChg chg="add mod">
          <ac:chgData name="Matthieu De Mari" userId="dfb708c9-d8dc-439f-9a3b-c772bf4a311c" providerId="ADAL" clId="{1FE71F4D-2AFD-4838-AD3C-62D890D2AB41}" dt="2023-01-30T01:59:29.747" v="23447" actId="14100"/>
          <ac:spMkLst>
            <pc:docMk/>
            <pc:sldMk cId="1193678850" sldId="709"/>
            <ac:spMk id="5" creationId="{2D9FA7AF-A96D-8F84-519F-66A100C4B18F}"/>
          </ac:spMkLst>
        </pc:spChg>
        <pc:spChg chg="del">
          <ac:chgData name="Matthieu De Mari" userId="dfb708c9-d8dc-439f-9a3b-c772bf4a311c" providerId="ADAL" clId="{1FE71F4D-2AFD-4838-AD3C-62D890D2AB41}" dt="2023-01-30T01:59:11.936" v="23443" actId="478"/>
          <ac:spMkLst>
            <pc:docMk/>
            <pc:sldMk cId="1193678850" sldId="709"/>
            <ac:spMk id="11" creationId="{3D31788E-1B71-0D0B-3D4C-4C51C9D65DCA}"/>
          </ac:spMkLst>
        </pc:spChg>
        <pc:spChg chg="del">
          <ac:chgData name="Matthieu De Mari" userId="dfb708c9-d8dc-439f-9a3b-c772bf4a311c" providerId="ADAL" clId="{1FE71F4D-2AFD-4838-AD3C-62D890D2AB41}" dt="2023-01-30T01:59:11.007" v="23442" actId="478"/>
          <ac:spMkLst>
            <pc:docMk/>
            <pc:sldMk cId="1193678850" sldId="709"/>
            <ac:spMk id="12" creationId="{47E3949C-2F0C-1588-0CA7-59CDA6C0EC02}"/>
          </ac:spMkLst>
        </pc:spChg>
        <pc:spChg chg="mod">
          <ac:chgData name="Matthieu De Mari" userId="dfb708c9-d8dc-439f-9a3b-c772bf4a311c" providerId="ADAL" clId="{1FE71F4D-2AFD-4838-AD3C-62D890D2AB41}" dt="2023-01-30T01:59:15.726" v="23444" actId="1076"/>
          <ac:spMkLst>
            <pc:docMk/>
            <pc:sldMk cId="1193678850" sldId="709"/>
            <ac:spMk id="13" creationId="{AA1CCDEF-05D4-3DE0-A3AE-255A2FA6F44C}"/>
          </ac:spMkLst>
        </pc:spChg>
        <pc:spChg chg="del">
          <ac:chgData name="Matthieu De Mari" userId="dfb708c9-d8dc-439f-9a3b-c772bf4a311c" providerId="ADAL" clId="{1FE71F4D-2AFD-4838-AD3C-62D890D2AB41}" dt="2023-01-30T01:58:26.762" v="23310" actId="478"/>
          <ac:spMkLst>
            <pc:docMk/>
            <pc:sldMk cId="1193678850" sldId="709"/>
            <ac:spMk id="14" creationId="{D79065EF-C45D-E2E7-C1BE-96FD8D189B69}"/>
          </ac:spMkLst>
        </pc:spChg>
        <pc:spChg chg="del">
          <ac:chgData name="Matthieu De Mari" userId="dfb708c9-d8dc-439f-9a3b-c772bf4a311c" providerId="ADAL" clId="{1FE71F4D-2AFD-4838-AD3C-62D890D2AB41}" dt="2023-01-30T01:58:28.510" v="23312" actId="478"/>
          <ac:spMkLst>
            <pc:docMk/>
            <pc:sldMk cId="1193678850" sldId="709"/>
            <ac:spMk id="15" creationId="{E0C3F7F2-6509-968D-7A2D-45EF6CB6524B}"/>
          </ac:spMkLst>
        </pc:spChg>
        <pc:spChg chg="del">
          <ac:chgData name="Matthieu De Mari" userId="dfb708c9-d8dc-439f-9a3b-c772bf4a311c" providerId="ADAL" clId="{1FE71F4D-2AFD-4838-AD3C-62D890D2AB41}" dt="2023-01-30T01:58:29.659" v="23313" actId="478"/>
          <ac:spMkLst>
            <pc:docMk/>
            <pc:sldMk cId="1193678850" sldId="709"/>
            <ac:spMk id="16" creationId="{E1F3F268-7E6F-8D73-96BE-D7EAB1F51298}"/>
          </ac:spMkLst>
        </pc:spChg>
        <pc:spChg chg="mod">
          <ac:chgData name="Matthieu De Mari" userId="dfb708c9-d8dc-439f-9a3b-c772bf4a311c" providerId="ADAL" clId="{1FE71F4D-2AFD-4838-AD3C-62D890D2AB41}" dt="2023-01-30T01:58:43.890" v="23325" actId="14100"/>
          <ac:spMkLst>
            <pc:docMk/>
            <pc:sldMk cId="1193678850" sldId="709"/>
            <ac:spMk id="17" creationId="{A8D257D6-0945-EB9E-532A-BC900B613456}"/>
          </ac:spMkLst>
        </pc:spChg>
        <pc:spChg chg="del">
          <ac:chgData name="Matthieu De Mari" userId="dfb708c9-d8dc-439f-9a3b-c772bf4a311c" providerId="ADAL" clId="{1FE71F4D-2AFD-4838-AD3C-62D890D2AB41}" dt="2023-01-30T01:58:27.812" v="23311" actId="478"/>
          <ac:spMkLst>
            <pc:docMk/>
            <pc:sldMk cId="1193678850" sldId="709"/>
            <ac:spMk id="19" creationId="{3AF68576-F51F-80F6-A737-F8387A746DDB}"/>
          </ac:spMkLst>
        </pc:spChg>
        <pc:picChg chg="add mod ord">
          <ac:chgData name="Matthieu De Mari" userId="dfb708c9-d8dc-439f-9a3b-c772bf4a311c" providerId="ADAL" clId="{1FE71F4D-2AFD-4838-AD3C-62D890D2AB41}" dt="2023-01-30T01:58:36.928" v="23323" actId="171"/>
          <ac:picMkLst>
            <pc:docMk/>
            <pc:sldMk cId="1193678850" sldId="709"/>
            <ac:picMk id="4" creationId="{DCA30239-32A8-ECCB-3934-0880E0EAEE2D}"/>
          </ac:picMkLst>
        </pc:picChg>
        <pc:picChg chg="del">
          <ac:chgData name="Matthieu De Mari" userId="dfb708c9-d8dc-439f-9a3b-c772bf4a311c" providerId="ADAL" clId="{1FE71F4D-2AFD-4838-AD3C-62D890D2AB41}" dt="2023-01-30T01:58:25.108" v="23309" actId="478"/>
          <ac:picMkLst>
            <pc:docMk/>
            <pc:sldMk cId="1193678850" sldId="709"/>
            <ac:picMk id="10" creationId="{9BBBD92E-53F1-023E-17E4-152F2A71E427}"/>
          </ac:picMkLst>
        </pc:picChg>
      </pc:sldChg>
      <pc:sldChg chg="modSp add mod">
        <pc:chgData name="Matthieu De Mari" userId="dfb708c9-d8dc-439f-9a3b-c772bf4a311c" providerId="ADAL" clId="{1FE71F4D-2AFD-4838-AD3C-62D890D2AB41}" dt="2023-01-30T02:21:38.669" v="24403" actId="113"/>
        <pc:sldMkLst>
          <pc:docMk/>
          <pc:sldMk cId="2174010932" sldId="710"/>
        </pc:sldMkLst>
        <pc:spChg chg="mod">
          <ac:chgData name="Matthieu De Mari" userId="dfb708c9-d8dc-439f-9a3b-c772bf4a311c" providerId="ADAL" clId="{1FE71F4D-2AFD-4838-AD3C-62D890D2AB41}" dt="2023-01-30T02:01:14.676" v="23451" actId="20577"/>
          <ac:spMkLst>
            <pc:docMk/>
            <pc:sldMk cId="2174010932" sldId="710"/>
            <ac:spMk id="2" creationId="{51CCEA2B-538F-66AB-DFA9-BC0E1EBE5785}"/>
          </ac:spMkLst>
        </pc:spChg>
        <pc:spChg chg="mod">
          <ac:chgData name="Matthieu De Mari" userId="dfb708c9-d8dc-439f-9a3b-c772bf4a311c" providerId="ADAL" clId="{1FE71F4D-2AFD-4838-AD3C-62D890D2AB41}" dt="2023-01-30T02:21:38.669" v="24403" actId="113"/>
          <ac:spMkLst>
            <pc:docMk/>
            <pc:sldMk cId="2174010932" sldId="710"/>
            <ac:spMk id="3" creationId="{9414D856-CCB6-9C34-899E-47E2CC181A18}"/>
          </ac:spMkLst>
        </pc:spChg>
        <pc:spChg chg="mod">
          <ac:chgData name="Matthieu De Mari" userId="dfb708c9-d8dc-439f-9a3b-c772bf4a311c" providerId="ADAL" clId="{1FE71F4D-2AFD-4838-AD3C-62D890D2AB41}" dt="2023-01-30T02:07:40.201" v="23871" actId="20577"/>
          <ac:spMkLst>
            <pc:docMk/>
            <pc:sldMk cId="2174010932" sldId="710"/>
            <ac:spMk id="4" creationId="{2A14B826-76A1-4C74-2CF3-31C48D1B320E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30T02:13:53.093" v="24272" actId="5793"/>
        <pc:sldMkLst>
          <pc:docMk/>
          <pc:sldMk cId="2852060684" sldId="711"/>
        </pc:sldMkLst>
        <pc:spChg chg="mod">
          <ac:chgData name="Matthieu De Mari" userId="dfb708c9-d8dc-439f-9a3b-c772bf4a311c" providerId="ADAL" clId="{1FE71F4D-2AFD-4838-AD3C-62D890D2AB41}" dt="2023-01-30T02:11:53.321" v="24115" actId="20577"/>
          <ac:spMkLst>
            <pc:docMk/>
            <pc:sldMk cId="2852060684" sldId="711"/>
            <ac:spMk id="2" creationId="{51CCEA2B-538F-66AB-DFA9-BC0E1EBE5785}"/>
          </ac:spMkLst>
        </pc:spChg>
        <pc:spChg chg="del mod">
          <ac:chgData name="Matthieu De Mari" userId="dfb708c9-d8dc-439f-9a3b-c772bf4a311c" providerId="ADAL" clId="{1FE71F4D-2AFD-4838-AD3C-62D890D2AB41}" dt="2023-01-30T02:12:02.903" v="24123" actId="478"/>
          <ac:spMkLst>
            <pc:docMk/>
            <pc:sldMk cId="2852060684" sldId="711"/>
            <ac:spMk id="11" creationId="{3D31788E-1B71-0D0B-3D4C-4C51C9D65DCA}"/>
          </ac:spMkLst>
        </pc:spChg>
        <pc:spChg chg="del">
          <ac:chgData name="Matthieu De Mari" userId="dfb708c9-d8dc-439f-9a3b-c772bf4a311c" providerId="ADAL" clId="{1FE71F4D-2AFD-4838-AD3C-62D890D2AB41}" dt="2023-01-30T02:12:01.919" v="24121" actId="478"/>
          <ac:spMkLst>
            <pc:docMk/>
            <pc:sldMk cId="2852060684" sldId="711"/>
            <ac:spMk id="12" creationId="{47E3949C-2F0C-1588-0CA7-59CDA6C0EC02}"/>
          </ac:spMkLst>
        </pc:spChg>
        <pc:spChg chg="mod">
          <ac:chgData name="Matthieu De Mari" userId="dfb708c9-d8dc-439f-9a3b-c772bf4a311c" providerId="ADAL" clId="{1FE71F4D-2AFD-4838-AD3C-62D890D2AB41}" dt="2023-01-30T02:13:53.093" v="24272" actId="5793"/>
          <ac:spMkLst>
            <pc:docMk/>
            <pc:sldMk cId="2852060684" sldId="711"/>
            <ac:spMk id="13" creationId="{AA1CCDEF-05D4-3DE0-A3AE-255A2FA6F44C}"/>
          </ac:spMkLst>
        </pc:spChg>
        <pc:spChg chg="del">
          <ac:chgData name="Matthieu De Mari" userId="dfb708c9-d8dc-439f-9a3b-c772bf4a311c" providerId="ADAL" clId="{1FE71F4D-2AFD-4838-AD3C-62D890D2AB41}" dt="2023-01-30T02:11:57.461" v="24117" actId="478"/>
          <ac:spMkLst>
            <pc:docMk/>
            <pc:sldMk cId="2852060684" sldId="711"/>
            <ac:spMk id="14" creationId="{D79065EF-C45D-E2E7-C1BE-96FD8D189B69}"/>
          </ac:spMkLst>
        </pc:spChg>
        <pc:spChg chg="del">
          <ac:chgData name="Matthieu De Mari" userId="dfb708c9-d8dc-439f-9a3b-c772bf4a311c" providerId="ADAL" clId="{1FE71F4D-2AFD-4838-AD3C-62D890D2AB41}" dt="2023-01-30T02:12:00.300" v="24120" actId="478"/>
          <ac:spMkLst>
            <pc:docMk/>
            <pc:sldMk cId="2852060684" sldId="711"/>
            <ac:spMk id="15" creationId="{E0C3F7F2-6509-968D-7A2D-45EF6CB6524B}"/>
          </ac:spMkLst>
        </pc:spChg>
        <pc:spChg chg="del">
          <ac:chgData name="Matthieu De Mari" userId="dfb708c9-d8dc-439f-9a3b-c772bf4a311c" providerId="ADAL" clId="{1FE71F4D-2AFD-4838-AD3C-62D890D2AB41}" dt="2023-01-30T02:11:58.113" v="24118" actId="478"/>
          <ac:spMkLst>
            <pc:docMk/>
            <pc:sldMk cId="2852060684" sldId="711"/>
            <ac:spMk id="16" creationId="{E1F3F268-7E6F-8D73-96BE-D7EAB1F51298}"/>
          </ac:spMkLst>
        </pc:spChg>
        <pc:spChg chg="add del mod">
          <ac:chgData name="Matthieu De Mari" userId="dfb708c9-d8dc-439f-9a3b-c772bf4a311c" providerId="ADAL" clId="{1FE71F4D-2AFD-4838-AD3C-62D890D2AB41}" dt="2023-01-30T02:13:15.141" v="24139" actId="14100"/>
          <ac:spMkLst>
            <pc:docMk/>
            <pc:sldMk cId="2852060684" sldId="711"/>
            <ac:spMk id="17" creationId="{A8D257D6-0945-EB9E-532A-BC900B613456}"/>
          </ac:spMkLst>
        </pc:spChg>
        <pc:spChg chg="del">
          <ac:chgData name="Matthieu De Mari" userId="dfb708c9-d8dc-439f-9a3b-c772bf4a311c" providerId="ADAL" clId="{1FE71F4D-2AFD-4838-AD3C-62D890D2AB41}" dt="2023-01-30T02:13:17.622" v="24140" actId="478"/>
          <ac:spMkLst>
            <pc:docMk/>
            <pc:sldMk cId="2852060684" sldId="711"/>
            <ac:spMk id="18" creationId="{DA6CDEF7-265B-19C0-1D38-52B2A6A7E01E}"/>
          </ac:spMkLst>
        </pc:spChg>
        <pc:spChg chg="del">
          <ac:chgData name="Matthieu De Mari" userId="dfb708c9-d8dc-439f-9a3b-c772bf4a311c" providerId="ADAL" clId="{1FE71F4D-2AFD-4838-AD3C-62D890D2AB41}" dt="2023-01-30T02:11:59.148" v="24119" actId="478"/>
          <ac:spMkLst>
            <pc:docMk/>
            <pc:sldMk cId="2852060684" sldId="711"/>
            <ac:spMk id="19" creationId="{3AF68576-F51F-80F6-A737-F8387A746DDB}"/>
          </ac:spMkLst>
        </pc:spChg>
        <pc:picChg chg="add del mod">
          <ac:chgData name="Matthieu De Mari" userId="dfb708c9-d8dc-439f-9a3b-c772bf4a311c" providerId="ADAL" clId="{1FE71F4D-2AFD-4838-AD3C-62D890D2AB41}" dt="2023-01-30T02:12:59.223" v="24129" actId="478"/>
          <ac:picMkLst>
            <pc:docMk/>
            <pc:sldMk cId="2852060684" sldId="711"/>
            <ac:picMk id="4" creationId="{0D3414C0-16E1-3BB8-CA13-2D1191717FD1}"/>
          </ac:picMkLst>
        </pc:picChg>
        <pc:picChg chg="add mod ord">
          <ac:chgData name="Matthieu De Mari" userId="dfb708c9-d8dc-439f-9a3b-c772bf4a311c" providerId="ADAL" clId="{1FE71F4D-2AFD-4838-AD3C-62D890D2AB41}" dt="2023-01-30T02:13:07.176" v="24137" actId="171"/>
          <ac:picMkLst>
            <pc:docMk/>
            <pc:sldMk cId="2852060684" sldId="711"/>
            <ac:picMk id="6" creationId="{E5F0148E-A3E9-EFC1-5DAA-E6560BEBFABE}"/>
          </ac:picMkLst>
        </pc:picChg>
        <pc:picChg chg="del">
          <ac:chgData name="Matthieu De Mari" userId="dfb708c9-d8dc-439f-9a3b-c772bf4a311c" providerId="ADAL" clId="{1FE71F4D-2AFD-4838-AD3C-62D890D2AB41}" dt="2023-01-30T02:11:55.995" v="24116" actId="478"/>
          <ac:picMkLst>
            <pc:docMk/>
            <pc:sldMk cId="2852060684" sldId="711"/>
            <ac:picMk id="10" creationId="{9BBBD92E-53F1-023E-17E4-152F2A71E427}"/>
          </ac:picMkLst>
        </pc:picChg>
      </pc:sldChg>
      <pc:sldChg chg="addSp modSp new mod ord modClrScheme chgLayout">
        <pc:chgData name="Matthieu De Mari" userId="dfb708c9-d8dc-439f-9a3b-c772bf4a311c" providerId="ADAL" clId="{1FE71F4D-2AFD-4838-AD3C-62D890D2AB41}" dt="2023-01-31T02:01:54.033" v="29538" actId="27636"/>
        <pc:sldMkLst>
          <pc:docMk/>
          <pc:sldMk cId="2506327505" sldId="712"/>
        </pc:sldMkLst>
        <pc:spChg chg="mod ord">
          <ac:chgData name="Matthieu De Mari" userId="dfb708c9-d8dc-439f-9a3b-c772bf4a311c" providerId="ADAL" clId="{1FE71F4D-2AFD-4838-AD3C-62D890D2AB41}" dt="2023-01-31T02:01:43.564" v="29527" actId="700"/>
          <ac:spMkLst>
            <pc:docMk/>
            <pc:sldMk cId="2506327505" sldId="712"/>
            <ac:spMk id="2" creationId="{2DB953A8-46C5-4F63-DA6B-594F80C97485}"/>
          </ac:spMkLst>
        </pc:spChg>
        <pc:spChg chg="mod ord">
          <ac:chgData name="Matthieu De Mari" userId="dfb708c9-d8dc-439f-9a3b-c772bf4a311c" providerId="ADAL" clId="{1FE71F4D-2AFD-4838-AD3C-62D890D2AB41}" dt="2023-01-31T02:01:54.033" v="29538" actId="27636"/>
          <ac:spMkLst>
            <pc:docMk/>
            <pc:sldMk cId="2506327505" sldId="712"/>
            <ac:spMk id="3" creationId="{972CAA94-66D4-3EA4-3029-12CF769C853C}"/>
          </ac:spMkLst>
        </pc:spChg>
        <pc:spChg chg="add mod ord">
          <ac:chgData name="Matthieu De Mari" userId="dfb708c9-d8dc-439f-9a3b-c772bf4a311c" providerId="ADAL" clId="{1FE71F4D-2AFD-4838-AD3C-62D890D2AB41}" dt="2023-01-31T02:01:54.032" v="29537" actId="27636"/>
          <ac:spMkLst>
            <pc:docMk/>
            <pc:sldMk cId="2506327505" sldId="712"/>
            <ac:spMk id="4" creationId="{88295A20-C382-71BD-8D44-A94FF0C7053B}"/>
          </ac:spMkLst>
        </pc:spChg>
      </pc:sldChg>
      <pc:sldChg chg="add del">
        <pc:chgData name="Matthieu De Mari" userId="dfb708c9-d8dc-439f-9a3b-c772bf4a311c" providerId="ADAL" clId="{1FE71F4D-2AFD-4838-AD3C-62D890D2AB41}" dt="2023-01-30T01:35:40.188" v="22962" actId="47"/>
        <pc:sldMkLst>
          <pc:docMk/>
          <pc:sldMk cId="889471383" sldId="713"/>
        </pc:sldMkLst>
      </pc:sldChg>
      <pc:sldChg chg="addSp modSp add mod">
        <pc:chgData name="Matthieu De Mari" userId="dfb708c9-d8dc-439f-9a3b-c772bf4a311c" providerId="ADAL" clId="{1FE71F4D-2AFD-4838-AD3C-62D890D2AB41}" dt="2023-01-30T01:40:15.827" v="23029" actId="20577"/>
        <pc:sldMkLst>
          <pc:docMk/>
          <pc:sldMk cId="3738069086" sldId="713"/>
        </pc:sldMkLst>
        <pc:graphicFrameChg chg="mod">
          <ac:chgData name="Matthieu De Mari" userId="dfb708c9-d8dc-439f-9a3b-c772bf4a311c" providerId="ADAL" clId="{1FE71F4D-2AFD-4838-AD3C-62D890D2AB41}" dt="2023-01-30T01:40:15.827" v="23029" actId="20577"/>
          <ac:graphicFrameMkLst>
            <pc:docMk/>
            <pc:sldMk cId="3738069086" sldId="713"/>
            <ac:graphicFrameMk id="3" creationId="{361F7F4C-0DFE-4A7B-8B61-D7E14EB97B23}"/>
          </ac:graphicFrameMkLst>
        </pc:graphicFrameChg>
        <pc:cxnChg chg="add mod">
          <ac:chgData name="Matthieu De Mari" userId="dfb708c9-d8dc-439f-9a3b-c772bf4a311c" providerId="ADAL" clId="{1FE71F4D-2AFD-4838-AD3C-62D890D2AB41}" dt="2023-01-30T01:39:22.057" v="23005" actId="1582"/>
          <ac:cxnSpMkLst>
            <pc:docMk/>
            <pc:sldMk cId="3738069086" sldId="713"/>
            <ac:cxnSpMk id="5" creationId="{71F9FA84-31D6-1C08-4BE6-CEC3E1CABE23}"/>
          </ac:cxnSpMkLst>
        </pc:cxnChg>
        <pc:cxnChg chg="add mod">
          <ac:chgData name="Matthieu De Mari" userId="dfb708c9-d8dc-439f-9a3b-c772bf4a311c" providerId="ADAL" clId="{1FE71F4D-2AFD-4838-AD3C-62D890D2AB41}" dt="2023-01-30T01:39:29.454" v="23007" actId="1076"/>
          <ac:cxnSpMkLst>
            <pc:docMk/>
            <pc:sldMk cId="3738069086" sldId="713"/>
            <ac:cxnSpMk id="6" creationId="{3E549BA0-8559-98D6-849D-AB55780B9C62}"/>
          </ac:cxnSpMkLst>
        </pc:cxnChg>
        <pc:cxnChg chg="add mod">
          <ac:chgData name="Matthieu De Mari" userId="dfb708c9-d8dc-439f-9a3b-c772bf4a311c" providerId="ADAL" clId="{1FE71F4D-2AFD-4838-AD3C-62D890D2AB41}" dt="2023-01-30T01:39:33.381" v="23009" actId="1076"/>
          <ac:cxnSpMkLst>
            <pc:docMk/>
            <pc:sldMk cId="3738069086" sldId="713"/>
            <ac:cxnSpMk id="7" creationId="{92117E9D-CABD-7266-89A7-DFF74170CB21}"/>
          </ac:cxnSpMkLst>
        </pc:cxnChg>
        <pc:cxnChg chg="add mod">
          <ac:chgData name="Matthieu De Mari" userId="dfb708c9-d8dc-439f-9a3b-c772bf4a311c" providerId="ADAL" clId="{1FE71F4D-2AFD-4838-AD3C-62D890D2AB41}" dt="2023-01-30T01:39:37.124" v="23011" actId="1076"/>
          <ac:cxnSpMkLst>
            <pc:docMk/>
            <pc:sldMk cId="3738069086" sldId="713"/>
            <ac:cxnSpMk id="8" creationId="{07379346-9FA6-A5FF-CF9A-3986BF1FC0AA}"/>
          </ac:cxnSpMkLst>
        </pc:cxnChg>
        <pc:cxnChg chg="add mod">
          <ac:chgData name="Matthieu De Mari" userId="dfb708c9-d8dc-439f-9a3b-c772bf4a311c" providerId="ADAL" clId="{1FE71F4D-2AFD-4838-AD3C-62D890D2AB41}" dt="2023-01-30T01:39:43.301" v="23013" actId="1076"/>
          <ac:cxnSpMkLst>
            <pc:docMk/>
            <pc:sldMk cId="3738069086" sldId="713"/>
            <ac:cxnSpMk id="9" creationId="{C144772C-6B37-C844-33E2-BD62B705640E}"/>
          </ac:cxnSpMkLst>
        </pc:cxnChg>
      </pc:sldChg>
      <pc:sldChg chg="modSp add mod">
        <pc:chgData name="Matthieu De Mari" userId="dfb708c9-d8dc-439f-9a3b-c772bf4a311c" providerId="ADAL" clId="{1FE71F4D-2AFD-4838-AD3C-62D890D2AB41}" dt="2023-01-30T02:21:55.574" v="24419"/>
        <pc:sldMkLst>
          <pc:docMk/>
          <pc:sldMk cId="3349250659" sldId="714"/>
        </pc:sldMkLst>
        <pc:spChg chg="mod">
          <ac:chgData name="Matthieu De Mari" userId="dfb708c9-d8dc-439f-9a3b-c772bf4a311c" providerId="ADAL" clId="{1FE71F4D-2AFD-4838-AD3C-62D890D2AB41}" dt="2023-01-30T02:21:55.574" v="24419"/>
          <ac:spMkLst>
            <pc:docMk/>
            <pc:sldMk cId="3349250659" sldId="714"/>
            <ac:spMk id="3" creationId="{9414D856-CCB6-9C34-899E-47E2CC181A18}"/>
          </ac:spMkLst>
        </pc:spChg>
        <pc:spChg chg="mod">
          <ac:chgData name="Matthieu De Mari" userId="dfb708c9-d8dc-439f-9a3b-c772bf4a311c" providerId="ADAL" clId="{1FE71F4D-2AFD-4838-AD3C-62D890D2AB41}" dt="2023-01-30T01:57:52.793" v="23307" actId="20577"/>
          <ac:spMkLst>
            <pc:docMk/>
            <pc:sldMk cId="3349250659" sldId="714"/>
            <ac:spMk id="4" creationId="{2A14B826-76A1-4C74-2CF3-31C48D1B320E}"/>
          </ac:spMkLst>
        </pc:spChg>
      </pc:sldChg>
      <pc:sldChg chg="modSp add mod">
        <pc:chgData name="Matthieu De Mari" userId="dfb708c9-d8dc-439f-9a3b-c772bf4a311c" providerId="ADAL" clId="{1FE71F4D-2AFD-4838-AD3C-62D890D2AB41}" dt="2023-01-30T02:21:42.223" v="24404"/>
        <pc:sldMkLst>
          <pc:docMk/>
          <pc:sldMk cId="1608300019" sldId="715"/>
        </pc:sldMkLst>
        <pc:spChg chg="mod">
          <ac:chgData name="Matthieu De Mari" userId="dfb708c9-d8dc-439f-9a3b-c772bf4a311c" providerId="ADAL" clId="{1FE71F4D-2AFD-4838-AD3C-62D890D2AB41}" dt="2023-01-30T02:21:42.223" v="24404"/>
          <ac:spMkLst>
            <pc:docMk/>
            <pc:sldMk cId="1608300019" sldId="715"/>
            <ac:spMk id="3" creationId="{9414D856-CCB6-9C34-899E-47E2CC181A18}"/>
          </ac:spMkLst>
        </pc:spChg>
        <pc:spChg chg="mod">
          <ac:chgData name="Matthieu De Mari" userId="dfb708c9-d8dc-439f-9a3b-c772bf4a311c" providerId="ADAL" clId="{1FE71F4D-2AFD-4838-AD3C-62D890D2AB41}" dt="2023-01-30T02:11:45.775" v="24111" actId="20577"/>
          <ac:spMkLst>
            <pc:docMk/>
            <pc:sldMk cId="1608300019" sldId="715"/>
            <ac:spMk id="4" creationId="{2A14B826-76A1-4C74-2CF3-31C48D1B320E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31T01:18:56.801" v="24989" actId="20577"/>
        <pc:sldMkLst>
          <pc:docMk/>
          <pc:sldMk cId="4114755130" sldId="716"/>
        </pc:sldMkLst>
        <pc:spChg chg="mod">
          <ac:chgData name="Matthieu De Mari" userId="dfb708c9-d8dc-439f-9a3b-c772bf4a311c" providerId="ADAL" clId="{1FE71F4D-2AFD-4838-AD3C-62D890D2AB41}" dt="2023-01-31T01:18:56.801" v="24989" actId="20577"/>
          <ac:spMkLst>
            <pc:docMk/>
            <pc:sldMk cId="4114755130" sldId="716"/>
            <ac:spMk id="2" creationId="{CA70D8F5-BFAC-79E0-DA30-6EC3AF8D8027}"/>
          </ac:spMkLst>
        </pc:spChg>
        <pc:picChg chg="del">
          <ac:chgData name="Matthieu De Mari" userId="dfb708c9-d8dc-439f-9a3b-c772bf4a311c" providerId="ADAL" clId="{1FE71F4D-2AFD-4838-AD3C-62D890D2AB41}" dt="2023-01-30T02:16:42.384" v="24277" actId="478"/>
          <ac:picMkLst>
            <pc:docMk/>
            <pc:sldMk cId="4114755130" sldId="716"/>
            <ac:picMk id="4" creationId="{09D52421-3700-A878-249F-9DA49F4B79D9}"/>
          </ac:picMkLst>
        </pc:picChg>
        <pc:picChg chg="add mod">
          <ac:chgData name="Matthieu De Mari" userId="dfb708c9-d8dc-439f-9a3b-c772bf4a311c" providerId="ADAL" clId="{1FE71F4D-2AFD-4838-AD3C-62D890D2AB41}" dt="2023-01-30T02:16:47.615" v="24280" actId="1076"/>
          <ac:picMkLst>
            <pc:docMk/>
            <pc:sldMk cId="4114755130" sldId="716"/>
            <ac:picMk id="5" creationId="{793BF6F7-D370-1DB8-5C33-A9914495DE32}"/>
          </ac:picMkLst>
        </pc:picChg>
      </pc:sldChg>
      <pc:sldChg chg="modSp add mod">
        <pc:chgData name="Matthieu De Mari" userId="dfb708c9-d8dc-439f-9a3b-c772bf4a311c" providerId="ADAL" clId="{1FE71F4D-2AFD-4838-AD3C-62D890D2AB41}" dt="2023-01-30T02:21:25.321" v="24399" actId="20577"/>
        <pc:sldMkLst>
          <pc:docMk/>
          <pc:sldMk cId="1303367200" sldId="717"/>
        </pc:sldMkLst>
        <pc:spChg chg="mod">
          <ac:chgData name="Matthieu De Mari" userId="dfb708c9-d8dc-439f-9a3b-c772bf4a311c" providerId="ADAL" clId="{1FE71F4D-2AFD-4838-AD3C-62D890D2AB41}" dt="2023-01-30T02:21:25.321" v="24399" actId="20577"/>
          <ac:spMkLst>
            <pc:docMk/>
            <pc:sldMk cId="1303367200" sldId="717"/>
            <ac:spMk id="3" creationId="{C71C8DD6-14D1-44DF-9843-EFEDF44E39A2}"/>
          </ac:spMkLst>
        </pc:spChg>
      </pc:sldChg>
      <pc:sldChg chg="delSp modSp add mod modClrScheme chgLayout">
        <pc:chgData name="Matthieu De Mari" userId="dfb708c9-d8dc-439f-9a3b-c772bf4a311c" providerId="ADAL" clId="{1FE71F4D-2AFD-4838-AD3C-62D890D2AB41}" dt="2023-01-30T02:26:49.950" v="24759" actId="20577"/>
        <pc:sldMkLst>
          <pc:docMk/>
          <pc:sldMk cId="407713358" sldId="718"/>
        </pc:sldMkLst>
        <pc:spChg chg="mod ord">
          <ac:chgData name="Matthieu De Mari" userId="dfb708c9-d8dc-439f-9a3b-c772bf4a311c" providerId="ADAL" clId="{1FE71F4D-2AFD-4838-AD3C-62D890D2AB41}" dt="2023-01-30T02:26:49.950" v="24759" actId="20577"/>
          <ac:spMkLst>
            <pc:docMk/>
            <pc:sldMk cId="407713358" sldId="718"/>
            <ac:spMk id="2" creationId="{FAAC2759-F8AB-AA46-0AE4-72B27C6D4A10}"/>
          </ac:spMkLst>
        </pc:spChg>
        <pc:spChg chg="mod ord">
          <ac:chgData name="Matthieu De Mari" userId="dfb708c9-d8dc-439f-9a3b-c772bf4a311c" providerId="ADAL" clId="{1FE71F4D-2AFD-4838-AD3C-62D890D2AB41}" dt="2023-01-30T02:26:45.103" v="24757" actId="113"/>
          <ac:spMkLst>
            <pc:docMk/>
            <pc:sldMk cId="407713358" sldId="718"/>
            <ac:spMk id="3" creationId="{96FA9154-8357-5DC7-E5FE-55312619F8DE}"/>
          </ac:spMkLst>
        </pc:spChg>
        <pc:picChg chg="del">
          <ac:chgData name="Matthieu De Mari" userId="dfb708c9-d8dc-439f-9a3b-c772bf4a311c" providerId="ADAL" clId="{1FE71F4D-2AFD-4838-AD3C-62D890D2AB41}" dt="2023-01-30T02:25:48.658" v="24635" actId="478"/>
          <ac:picMkLst>
            <pc:docMk/>
            <pc:sldMk cId="407713358" sldId="718"/>
            <ac:picMk id="6" creationId="{05BEA049-9A5E-EF72-FEF9-BB9BD89E7A05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31T01:17:52.623" v="24961" actId="1076"/>
        <pc:sldMkLst>
          <pc:docMk/>
          <pc:sldMk cId="2331283285" sldId="719"/>
        </pc:sldMkLst>
        <pc:spChg chg="del">
          <ac:chgData name="Matthieu De Mari" userId="dfb708c9-d8dc-439f-9a3b-c772bf4a311c" providerId="ADAL" clId="{1FE71F4D-2AFD-4838-AD3C-62D890D2AB41}" dt="2023-01-31T01:17:42.053" v="24953" actId="478"/>
          <ac:spMkLst>
            <pc:docMk/>
            <pc:sldMk cId="2331283285" sldId="719"/>
            <ac:spMk id="11" creationId="{3D31788E-1B71-0D0B-3D4C-4C51C9D65DCA}"/>
          </ac:spMkLst>
        </pc:spChg>
        <pc:spChg chg="del">
          <ac:chgData name="Matthieu De Mari" userId="dfb708c9-d8dc-439f-9a3b-c772bf4a311c" providerId="ADAL" clId="{1FE71F4D-2AFD-4838-AD3C-62D890D2AB41}" dt="2023-01-31T01:17:43.383" v="24954" actId="478"/>
          <ac:spMkLst>
            <pc:docMk/>
            <pc:sldMk cId="2331283285" sldId="719"/>
            <ac:spMk id="12" creationId="{47E3949C-2F0C-1588-0CA7-59CDA6C0EC02}"/>
          </ac:spMkLst>
        </pc:spChg>
        <pc:spChg chg="del">
          <ac:chgData name="Matthieu De Mari" userId="dfb708c9-d8dc-439f-9a3b-c772bf4a311c" providerId="ADAL" clId="{1FE71F4D-2AFD-4838-AD3C-62D890D2AB41}" dt="2023-01-31T01:17:44.372" v="24955" actId="478"/>
          <ac:spMkLst>
            <pc:docMk/>
            <pc:sldMk cId="2331283285" sldId="719"/>
            <ac:spMk id="13" creationId="{AA1CCDEF-05D4-3DE0-A3AE-255A2FA6F44C}"/>
          </ac:spMkLst>
        </pc:spChg>
        <pc:spChg chg="del">
          <ac:chgData name="Matthieu De Mari" userId="dfb708c9-d8dc-439f-9a3b-c772bf4a311c" providerId="ADAL" clId="{1FE71F4D-2AFD-4838-AD3C-62D890D2AB41}" dt="2023-01-31T01:17:48.040" v="24958" actId="478"/>
          <ac:spMkLst>
            <pc:docMk/>
            <pc:sldMk cId="2331283285" sldId="719"/>
            <ac:spMk id="14" creationId="{D79065EF-C45D-E2E7-C1BE-96FD8D189B69}"/>
          </ac:spMkLst>
        </pc:spChg>
        <pc:spChg chg="del">
          <ac:chgData name="Matthieu De Mari" userId="dfb708c9-d8dc-439f-9a3b-c772bf4a311c" providerId="ADAL" clId="{1FE71F4D-2AFD-4838-AD3C-62D890D2AB41}" dt="2023-01-31T01:17:46.870" v="24957" actId="478"/>
          <ac:spMkLst>
            <pc:docMk/>
            <pc:sldMk cId="2331283285" sldId="719"/>
            <ac:spMk id="15" creationId="{E0C3F7F2-6509-968D-7A2D-45EF6CB6524B}"/>
          </ac:spMkLst>
        </pc:spChg>
        <pc:spChg chg="del">
          <ac:chgData name="Matthieu De Mari" userId="dfb708c9-d8dc-439f-9a3b-c772bf4a311c" providerId="ADAL" clId="{1FE71F4D-2AFD-4838-AD3C-62D890D2AB41}" dt="2023-01-31T01:17:46.870" v="24957" actId="478"/>
          <ac:spMkLst>
            <pc:docMk/>
            <pc:sldMk cId="2331283285" sldId="719"/>
            <ac:spMk id="16" creationId="{E1F3F268-7E6F-8D73-96BE-D7EAB1F51298}"/>
          </ac:spMkLst>
        </pc:spChg>
        <pc:spChg chg="del">
          <ac:chgData name="Matthieu De Mari" userId="dfb708c9-d8dc-439f-9a3b-c772bf4a311c" providerId="ADAL" clId="{1FE71F4D-2AFD-4838-AD3C-62D890D2AB41}" dt="2023-01-31T01:17:46.870" v="24957" actId="478"/>
          <ac:spMkLst>
            <pc:docMk/>
            <pc:sldMk cId="2331283285" sldId="719"/>
            <ac:spMk id="17" creationId="{A8D257D6-0945-EB9E-532A-BC900B613456}"/>
          </ac:spMkLst>
        </pc:spChg>
        <pc:spChg chg="del">
          <ac:chgData name="Matthieu De Mari" userId="dfb708c9-d8dc-439f-9a3b-c772bf4a311c" providerId="ADAL" clId="{1FE71F4D-2AFD-4838-AD3C-62D890D2AB41}" dt="2023-01-31T01:17:46.870" v="24957" actId="478"/>
          <ac:spMkLst>
            <pc:docMk/>
            <pc:sldMk cId="2331283285" sldId="719"/>
            <ac:spMk id="18" creationId="{DA6CDEF7-265B-19C0-1D38-52B2A6A7E01E}"/>
          </ac:spMkLst>
        </pc:spChg>
        <pc:spChg chg="del">
          <ac:chgData name="Matthieu De Mari" userId="dfb708c9-d8dc-439f-9a3b-c772bf4a311c" providerId="ADAL" clId="{1FE71F4D-2AFD-4838-AD3C-62D890D2AB41}" dt="2023-01-31T01:17:46.870" v="24957" actId="478"/>
          <ac:spMkLst>
            <pc:docMk/>
            <pc:sldMk cId="2331283285" sldId="719"/>
            <ac:spMk id="19" creationId="{3AF68576-F51F-80F6-A737-F8387A746DDB}"/>
          </ac:spMkLst>
        </pc:spChg>
        <pc:picChg chg="add mod">
          <ac:chgData name="Matthieu De Mari" userId="dfb708c9-d8dc-439f-9a3b-c772bf4a311c" providerId="ADAL" clId="{1FE71F4D-2AFD-4838-AD3C-62D890D2AB41}" dt="2023-01-31T01:17:52.623" v="24961" actId="1076"/>
          <ac:picMkLst>
            <pc:docMk/>
            <pc:sldMk cId="2331283285" sldId="719"/>
            <ac:picMk id="4" creationId="{2120FCD2-89DF-E31C-3336-FD8BCBF89177}"/>
          </ac:picMkLst>
        </pc:picChg>
        <pc:picChg chg="del">
          <ac:chgData name="Matthieu De Mari" userId="dfb708c9-d8dc-439f-9a3b-c772bf4a311c" providerId="ADAL" clId="{1FE71F4D-2AFD-4838-AD3C-62D890D2AB41}" dt="2023-01-31T01:17:44.889" v="24956" actId="478"/>
          <ac:picMkLst>
            <pc:docMk/>
            <pc:sldMk cId="2331283285" sldId="719"/>
            <ac:picMk id="10" creationId="{9BBBD92E-53F1-023E-17E4-152F2A71E427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31T01:18:13.158" v="24972" actId="1076"/>
        <pc:sldMkLst>
          <pc:docMk/>
          <pc:sldMk cId="1144693485" sldId="720"/>
        </pc:sldMkLst>
        <pc:spChg chg="mod">
          <ac:chgData name="Matthieu De Mari" userId="dfb708c9-d8dc-439f-9a3b-c772bf4a311c" providerId="ADAL" clId="{1FE71F4D-2AFD-4838-AD3C-62D890D2AB41}" dt="2023-01-31T01:17:59.043" v="24969" actId="20577"/>
          <ac:spMkLst>
            <pc:docMk/>
            <pc:sldMk cId="1144693485" sldId="720"/>
            <ac:spMk id="2" creationId="{51CCEA2B-538F-66AB-DFA9-BC0E1EBE5785}"/>
          </ac:spMkLst>
        </pc:spChg>
        <pc:picChg chg="del">
          <ac:chgData name="Matthieu De Mari" userId="dfb708c9-d8dc-439f-9a3b-c772bf4a311c" providerId="ADAL" clId="{1FE71F4D-2AFD-4838-AD3C-62D890D2AB41}" dt="2023-01-31T01:18:00.932" v="24970" actId="478"/>
          <ac:picMkLst>
            <pc:docMk/>
            <pc:sldMk cId="1144693485" sldId="720"/>
            <ac:picMk id="4" creationId="{2120FCD2-89DF-E31C-3336-FD8BCBF89177}"/>
          </ac:picMkLst>
        </pc:picChg>
        <pc:picChg chg="add mod">
          <ac:chgData name="Matthieu De Mari" userId="dfb708c9-d8dc-439f-9a3b-c772bf4a311c" providerId="ADAL" clId="{1FE71F4D-2AFD-4838-AD3C-62D890D2AB41}" dt="2023-01-31T01:18:13.158" v="24972" actId="1076"/>
          <ac:picMkLst>
            <pc:docMk/>
            <pc:sldMk cId="1144693485" sldId="720"/>
            <ac:picMk id="5" creationId="{7B34DC4D-8966-AE61-D964-16D5115EFB4D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31T01:18:45.639" v="24979" actId="1076"/>
        <pc:sldMkLst>
          <pc:docMk/>
          <pc:sldMk cId="1886976898" sldId="721"/>
        </pc:sldMkLst>
        <pc:spChg chg="del">
          <ac:chgData name="Matthieu De Mari" userId="dfb708c9-d8dc-439f-9a3b-c772bf4a311c" providerId="ADAL" clId="{1FE71F4D-2AFD-4838-AD3C-62D890D2AB41}" dt="2023-01-31T01:18:40.675" v="24976" actId="478"/>
          <ac:spMkLst>
            <pc:docMk/>
            <pc:sldMk cId="1886976898" sldId="721"/>
            <ac:spMk id="2" creationId="{0A6B876E-9996-CBA9-AA89-8AD5863E32E9}"/>
          </ac:spMkLst>
        </pc:spChg>
        <pc:spChg chg="del">
          <ac:chgData name="Matthieu De Mari" userId="dfb708c9-d8dc-439f-9a3b-c772bf4a311c" providerId="ADAL" clId="{1FE71F4D-2AFD-4838-AD3C-62D890D2AB41}" dt="2023-01-31T01:18:38.708" v="24974" actId="478"/>
          <ac:spMkLst>
            <pc:docMk/>
            <pc:sldMk cId="1886976898" sldId="721"/>
            <ac:spMk id="3" creationId="{97D6092E-FB92-3266-DF9D-5005D6ADE831}"/>
          </ac:spMkLst>
        </pc:spChg>
        <pc:spChg chg="del">
          <ac:chgData name="Matthieu De Mari" userId="dfb708c9-d8dc-439f-9a3b-c772bf4a311c" providerId="ADAL" clId="{1FE71F4D-2AFD-4838-AD3C-62D890D2AB41}" dt="2023-01-31T01:18:39.525" v="24975" actId="478"/>
          <ac:spMkLst>
            <pc:docMk/>
            <pc:sldMk cId="1886976898" sldId="721"/>
            <ac:spMk id="4" creationId="{8479F4AD-4DD1-52BC-5829-802826D633F8}"/>
          </ac:spMkLst>
        </pc:spChg>
        <pc:spChg chg="add mod">
          <ac:chgData name="Matthieu De Mari" userId="dfb708c9-d8dc-439f-9a3b-c772bf4a311c" providerId="ADAL" clId="{1FE71F4D-2AFD-4838-AD3C-62D890D2AB41}" dt="2023-01-31T01:18:44.063" v="24978"/>
          <ac:spMkLst>
            <pc:docMk/>
            <pc:sldMk cId="1886976898" sldId="721"/>
            <ac:spMk id="7" creationId="{09CD5181-7BD2-D610-545B-1FC9D59BCF01}"/>
          </ac:spMkLst>
        </pc:spChg>
        <pc:picChg chg="add mod">
          <ac:chgData name="Matthieu De Mari" userId="dfb708c9-d8dc-439f-9a3b-c772bf4a311c" providerId="ADAL" clId="{1FE71F4D-2AFD-4838-AD3C-62D890D2AB41}" dt="2023-01-31T01:18:45.639" v="24979" actId="1076"/>
          <ac:picMkLst>
            <pc:docMk/>
            <pc:sldMk cId="1886976898" sldId="721"/>
            <ac:picMk id="6" creationId="{AD0D0B42-FCBA-433F-9A22-2F00692A2F1E}"/>
          </ac:picMkLst>
        </pc:picChg>
      </pc:sldChg>
      <pc:sldChg chg="addSp modSp add mod modClrScheme chgLayout">
        <pc:chgData name="Matthieu De Mari" userId="dfb708c9-d8dc-439f-9a3b-c772bf4a311c" providerId="ADAL" clId="{1FE71F4D-2AFD-4838-AD3C-62D890D2AB41}" dt="2023-01-31T01:31:14.010" v="26420" actId="14100"/>
        <pc:sldMkLst>
          <pc:docMk/>
          <pc:sldMk cId="3843422896" sldId="722"/>
        </pc:sldMkLst>
        <pc:spChg chg="mod ord">
          <ac:chgData name="Matthieu De Mari" userId="dfb708c9-d8dc-439f-9a3b-c772bf4a311c" providerId="ADAL" clId="{1FE71F4D-2AFD-4838-AD3C-62D890D2AB41}" dt="2023-01-31T01:24:18.617" v="25729" actId="700"/>
          <ac:spMkLst>
            <pc:docMk/>
            <pc:sldMk cId="3843422896" sldId="722"/>
            <ac:spMk id="2" creationId="{28C45DD1-7D03-DF5A-B422-D9D0C471A438}"/>
          </ac:spMkLst>
        </pc:spChg>
        <pc:spChg chg="mod ord">
          <ac:chgData name="Matthieu De Mari" userId="dfb708c9-d8dc-439f-9a3b-c772bf4a311c" providerId="ADAL" clId="{1FE71F4D-2AFD-4838-AD3C-62D890D2AB41}" dt="2023-01-31T01:25:56.676" v="25836" actId="20577"/>
          <ac:spMkLst>
            <pc:docMk/>
            <pc:sldMk cId="3843422896" sldId="722"/>
            <ac:spMk id="3" creationId="{B0AE152F-A5D2-2F32-A363-DA5CFD8B2E5F}"/>
          </ac:spMkLst>
        </pc:spChg>
        <pc:spChg chg="add mod ord">
          <ac:chgData name="Matthieu De Mari" userId="dfb708c9-d8dc-439f-9a3b-c772bf4a311c" providerId="ADAL" clId="{1FE71F4D-2AFD-4838-AD3C-62D890D2AB41}" dt="2023-01-31T01:31:14.010" v="26420" actId="14100"/>
          <ac:spMkLst>
            <pc:docMk/>
            <pc:sldMk cId="3843422896" sldId="722"/>
            <ac:spMk id="4" creationId="{9F7CD9D3-6C4B-94A6-906C-0AD70AEA03EE}"/>
          </ac:spMkLst>
        </pc:spChg>
        <pc:spChg chg="add mod">
          <ac:chgData name="Matthieu De Mari" userId="dfb708c9-d8dc-439f-9a3b-c772bf4a311c" providerId="ADAL" clId="{1FE71F4D-2AFD-4838-AD3C-62D890D2AB41}" dt="2023-01-31T01:31:08.775" v="26418" actId="1036"/>
          <ac:spMkLst>
            <pc:docMk/>
            <pc:sldMk cId="3843422896" sldId="722"/>
            <ac:spMk id="7" creationId="{985F05F4-3906-780A-7322-0C25864927BA}"/>
          </ac:spMkLst>
        </pc:spChg>
        <pc:spChg chg="add mod">
          <ac:chgData name="Matthieu De Mari" userId="dfb708c9-d8dc-439f-9a3b-c772bf4a311c" providerId="ADAL" clId="{1FE71F4D-2AFD-4838-AD3C-62D890D2AB41}" dt="2023-01-31T01:31:08.775" v="26418" actId="1036"/>
          <ac:spMkLst>
            <pc:docMk/>
            <pc:sldMk cId="3843422896" sldId="722"/>
            <ac:spMk id="8" creationId="{110939EC-20F1-C057-D4F7-0719A0627D7B}"/>
          </ac:spMkLst>
        </pc:spChg>
        <pc:cxnChg chg="add mod">
          <ac:chgData name="Matthieu De Mari" userId="dfb708c9-d8dc-439f-9a3b-c772bf4a311c" providerId="ADAL" clId="{1FE71F4D-2AFD-4838-AD3C-62D890D2AB41}" dt="2023-01-31T01:31:08.775" v="26418" actId="1036"/>
          <ac:cxnSpMkLst>
            <pc:docMk/>
            <pc:sldMk cId="3843422896" sldId="722"/>
            <ac:cxnSpMk id="6" creationId="{3F8FF7AF-0E2B-BCAB-107E-7853CBA15E6D}"/>
          </ac:cxnSpMkLst>
        </pc:cxnChg>
      </pc:sldChg>
      <pc:sldChg chg="addSp modSp add del mod modClrScheme chgLayout">
        <pc:chgData name="Matthieu De Mari" userId="dfb708c9-d8dc-439f-9a3b-c772bf4a311c" providerId="ADAL" clId="{1FE71F4D-2AFD-4838-AD3C-62D890D2AB41}" dt="2023-01-31T01:25:40.369" v="25793" actId="47"/>
        <pc:sldMkLst>
          <pc:docMk/>
          <pc:sldMk cId="912697737" sldId="723"/>
        </pc:sldMkLst>
        <pc:spChg chg="mod ord">
          <ac:chgData name="Matthieu De Mari" userId="dfb708c9-d8dc-439f-9a3b-c772bf4a311c" providerId="ADAL" clId="{1FE71F4D-2AFD-4838-AD3C-62D890D2AB41}" dt="2023-01-31T01:24:12.877" v="25723" actId="700"/>
          <ac:spMkLst>
            <pc:docMk/>
            <pc:sldMk cId="912697737" sldId="723"/>
            <ac:spMk id="2" creationId="{28C45DD1-7D03-DF5A-B422-D9D0C471A438}"/>
          </ac:spMkLst>
        </pc:spChg>
        <pc:spChg chg="mod ord">
          <ac:chgData name="Matthieu De Mari" userId="dfb708c9-d8dc-439f-9a3b-c772bf4a311c" providerId="ADAL" clId="{1FE71F4D-2AFD-4838-AD3C-62D890D2AB41}" dt="2023-01-31T01:24:15.148" v="25728" actId="27636"/>
          <ac:spMkLst>
            <pc:docMk/>
            <pc:sldMk cId="912697737" sldId="723"/>
            <ac:spMk id="3" creationId="{B0AE152F-A5D2-2F32-A363-DA5CFD8B2E5F}"/>
          </ac:spMkLst>
        </pc:spChg>
        <pc:spChg chg="add mod ord">
          <ac:chgData name="Matthieu De Mari" userId="dfb708c9-d8dc-439f-9a3b-c772bf4a311c" providerId="ADAL" clId="{1FE71F4D-2AFD-4838-AD3C-62D890D2AB41}" dt="2023-01-31T01:24:15.147" v="25727" actId="27636"/>
          <ac:spMkLst>
            <pc:docMk/>
            <pc:sldMk cId="912697737" sldId="723"/>
            <ac:spMk id="4" creationId="{CE986BD3-5512-1D62-2523-A0BD4406C997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31T01:30:04.656" v="26336" actId="5793"/>
        <pc:sldMkLst>
          <pc:docMk/>
          <pc:sldMk cId="2377570908" sldId="724"/>
        </pc:sldMkLst>
        <pc:spChg chg="mod">
          <ac:chgData name="Matthieu De Mari" userId="dfb708c9-d8dc-439f-9a3b-c772bf4a311c" providerId="ADAL" clId="{1FE71F4D-2AFD-4838-AD3C-62D890D2AB41}" dt="2023-01-31T01:25:48.332" v="25820" actId="20577"/>
          <ac:spMkLst>
            <pc:docMk/>
            <pc:sldMk cId="2377570908" sldId="724"/>
            <ac:spMk id="2" creationId="{28C45DD1-7D03-DF5A-B422-D9D0C471A438}"/>
          </ac:spMkLst>
        </pc:spChg>
        <pc:spChg chg="mod">
          <ac:chgData name="Matthieu De Mari" userId="dfb708c9-d8dc-439f-9a3b-c772bf4a311c" providerId="ADAL" clId="{1FE71F4D-2AFD-4838-AD3C-62D890D2AB41}" dt="2023-01-31T01:29:44.810" v="26318" actId="27636"/>
          <ac:spMkLst>
            <pc:docMk/>
            <pc:sldMk cId="2377570908" sldId="724"/>
            <ac:spMk id="3" creationId="{B0AE152F-A5D2-2F32-A363-DA5CFD8B2E5F}"/>
          </ac:spMkLst>
        </pc:spChg>
        <pc:spChg chg="mod">
          <ac:chgData name="Matthieu De Mari" userId="dfb708c9-d8dc-439f-9a3b-c772bf4a311c" providerId="ADAL" clId="{1FE71F4D-2AFD-4838-AD3C-62D890D2AB41}" dt="2023-01-31T01:30:04.656" v="26336" actId="5793"/>
          <ac:spMkLst>
            <pc:docMk/>
            <pc:sldMk cId="2377570908" sldId="724"/>
            <ac:spMk id="4" creationId="{9F7CD9D3-6C4B-94A6-906C-0AD70AEA03EE}"/>
          </ac:spMkLst>
        </pc:spChg>
        <pc:spChg chg="add mod">
          <ac:chgData name="Matthieu De Mari" userId="dfb708c9-d8dc-439f-9a3b-c772bf4a311c" providerId="ADAL" clId="{1FE71F4D-2AFD-4838-AD3C-62D890D2AB41}" dt="2023-01-31T01:29:59.405" v="26335" actId="1076"/>
          <ac:spMkLst>
            <pc:docMk/>
            <pc:sldMk cId="2377570908" sldId="724"/>
            <ac:spMk id="5" creationId="{94C7BFE9-F2F2-B754-9A29-6465EC4E7431}"/>
          </ac:spMkLst>
        </pc:spChg>
        <pc:spChg chg="mod">
          <ac:chgData name="Matthieu De Mari" userId="dfb708c9-d8dc-439f-9a3b-c772bf4a311c" providerId="ADAL" clId="{1FE71F4D-2AFD-4838-AD3C-62D890D2AB41}" dt="2023-01-31T01:29:55.157" v="26334" actId="14100"/>
          <ac:spMkLst>
            <pc:docMk/>
            <pc:sldMk cId="2377570908" sldId="724"/>
            <ac:spMk id="7" creationId="{985F05F4-3906-780A-7322-0C25864927BA}"/>
          </ac:spMkLst>
        </pc:spChg>
        <pc:spChg chg="del mod">
          <ac:chgData name="Matthieu De Mari" userId="dfb708c9-d8dc-439f-9a3b-c772bf4a311c" providerId="ADAL" clId="{1FE71F4D-2AFD-4838-AD3C-62D890D2AB41}" dt="2023-01-31T01:29:07.048" v="26241" actId="478"/>
          <ac:spMkLst>
            <pc:docMk/>
            <pc:sldMk cId="2377570908" sldId="724"/>
            <ac:spMk id="8" creationId="{110939EC-20F1-C057-D4F7-0719A0627D7B}"/>
          </ac:spMkLst>
        </pc:spChg>
        <pc:cxnChg chg="mod">
          <ac:chgData name="Matthieu De Mari" userId="dfb708c9-d8dc-439f-9a3b-c772bf4a311c" providerId="ADAL" clId="{1FE71F4D-2AFD-4838-AD3C-62D890D2AB41}" dt="2023-01-31T01:29:53.456" v="26333" actId="1076"/>
          <ac:cxnSpMkLst>
            <pc:docMk/>
            <pc:sldMk cId="2377570908" sldId="724"/>
            <ac:cxnSpMk id="6" creationId="{3F8FF7AF-0E2B-BCAB-107E-7853CBA15E6D}"/>
          </ac:cxnSpMkLst>
        </pc:cxnChg>
      </pc:sldChg>
      <pc:sldChg chg="addSp delSp modSp add mod modClrScheme chgLayout">
        <pc:chgData name="Matthieu De Mari" userId="dfb708c9-d8dc-439f-9a3b-c772bf4a311c" providerId="ADAL" clId="{1FE71F4D-2AFD-4838-AD3C-62D890D2AB41}" dt="2023-01-31T01:33:56.801" v="26692" actId="14100"/>
        <pc:sldMkLst>
          <pc:docMk/>
          <pc:sldMk cId="1528440173" sldId="725"/>
        </pc:sldMkLst>
        <pc:spChg chg="mod ord">
          <ac:chgData name="Matthieu De Mari" userId="dfb708c9-d8dc-439f-9a3b-c772bf4a311c" providerId="ADAL" clId="{1FE71F4D-2AFD-4838-AD3C-62D890D2AB41}" dt="2023-01-31T01:32:27.119" v="26488" actId="20577"/>
          <ac:spMkLst>
            <pc:docMk/>
            <pc:sldMk cId="1528440173" sldId="725"/>
            <ac:spMk id="2" creationId="{28C45DD1-7D03-DF5A-B422-D9D0C471A438}"/>
          </ac:spMkLst>
        </pc:spChg>
        <pc:spChg chg="mod ord">
          <ac:chgData name="Matthieu De Mari" userId="dfb708c9-d8dc-439f-9a3b-c772bf4a311c" providerId="ADAL" clId="{1FE71F4D-2AFD-4838-AD3C-62D890D2AB41}" dt="2023-01-31T01:33:20.445" v="26682" actId="20577"/>
          <ac:spMkLst>
            <pc:docMk/>
            <pc:sldMk cId="1528440173" sldId="725"/>
            <ac:spMk id="3" creationId="{B0AE152F-A5D2-2F32-A363-DA5CFD8B2E5F}"/>
          </ac:spMkLst>
        </pc:spChg>
        <pc:spChg chg="del">
          <ac:chgData name="Matthieu De Mari" userId="dfb708c9-d8dc-439f-9a3b-c772bf4a311c" providerId="ADAL" clId="{1FE71F4D-2AFD-4838-AD3C-62D890D2AB41}" dt="2023-01-31T01:30:11.357" v="26338" actId="478"/>
          <ac:spMkLst>
            <pc:docMk/>
            <pc:sldMk cId="1528440173" sldId="725"/>
            <ac:spMk id="4" creationId="{9F7CD9D3-6C4B-94A6-906C-0AD70AEA03EE}"/>
          </ac:spMkLst>
        </pc:spChg>
        <pc:spChg chg="del">
          <ac:chgData name="Matthieu De Mari" userId="dfb708c9-d8dc-439f-9a3b-c772bf4a311c" providerId="ADAL" clId="{1FE71F4D-2AFD-4838-AD3C-62D890D2AB41}" dt="2023-01-31T01:30:13.674" v="26340" actId="478"/>
          <ac:spMkLst>
            <pc:docMk/>
            <pc:sldMk cId="1528440173" sldId="725"/>
            <ac:spMk id="5" creationId="{94C7BFE9-F2F2-B754-9A29-6465EC4E7431}"/>
          </ac:spMkLst>
        </pc:spChg>
        <pc:spChg chg="del">
          <ac:chgData name="Matthieu De Mari" userId="dfb708c9-d8dc-439f-9a3b-c772bf4a311c" providerId="ADAL" clId="{1FE71F4D-2AFD-4838-AD3C-62D890D2AB41}" dt="2023-01-31T01:30:15.269" v="26341" actId="478"/>
          <ac:spMkLst>
            <pc:docMk/>
            <pc:sldMk cId="1528440173" sldId="725"/>
            <ac:spMk id="7" creationId="{985F05F4-3906-780A-7322-0C25864927BA}"/>
          </ac:spMkLst>
        </pc:spChg>
        <pc:spChg chg="add del mod">
          <ac:chgData name="Matthieu De Mari" userId="dfb708c9-d8dc-439f-9a3b-c772bf4a311c" providerId="ADAL" clId="{1FE71F4D-2AFD-4838-AD3C-62D890D2AB41}" dt="2023-01-31T01:30:12.349" v="26339" actId="478"/>
          <ac:spMkLst>
            <pc:docMk/>
            <pc:sldMk cId="1528440173" sldId="725"/>
            <ac:spMk id="9" creationId="{B20032C7-1824-D04B-A073-0AAB8297B804}"/>
          </ac:spMkLst>
        </pc:spChg>
        <pc:spChg chg="add mod">
          <ac:chgData name="Matthieu De Mari" userId="dfb708c9-d8dc-439f-9a3b-c772bf4a311c" providerId="ADAL" clId="{1FE71F4D-2AFD-4838-AD3C-62D890D2AB41}" dt="2023-01-31T01:33:44.967" v="26687" actId="14100"/>
          <ac:spMkLst>
            <pc:docMk/>
            <pc:sldMk cId="1528440173" sldId="725"/>
            <ac:spMk id="12" creationId="{F707593F-467E-CADC-317F-563EB18D6C9F}"/>
          </ac:spMkLst>
        </pc:spChg>
        <pc:spChg chg="add mod">
          <ac:chgData name="Matthieu De Mari" userId="dfb708c9-d8dc-439f-9a3b-c772bf4a311c" providerId="ADAL" clId="{1FE71F4D-2AFD-4838-AD3C-62D890D2AB41}" dt="2023-01-31T01:33:56.801" v="26692" actId="14100"/>
          <ac:spMkLst>
            <pc:docMk/>
            <pc:sldMk cId="1528440173" sldId="725"/>
            <ac:spMk id="13" creationId="{AA52DC33-4EDE-1892-E960-3AB7D3DA672B}"/>
          </ac:spMkLst>
        </pc:spChg>
        <pc:picChg chg="add mod">
          <ac:chgData name="Matthieu De Mari" userId="dfb708c9-d8dc-439f-9a3b-c772bf4a311c" providerId="ADAL" clId="{1FE71F4D-2AFD-4838-AD3C-62D890D2AB41}" dt="2023-01-31T01:33:25.119" v="26684" actId="1076"/>
          <ac:picMkLst>
            <pc:docMk/>
            <pc:sldMk cId="1528440173" sldId="725"/>
            <ac:picMk id="11" creationId="{7A6996B0-8B63-4DA5-4985-91EDFA875049}"/>
          </ac:picMkLst>
        </pc:picChg>
        <pc:cxnChg chg="del">
          <ac:chgData name="Matthieu De Mari" userId="dfb708c9-d8dc-439f-9a3b-c772bf4a311c" providerId="ADAL" clId="{1FE71F4D-2AFD-4838-AD3C-62D890D2AB41}" dt="2023-01-31T01:30:13.674" v="26340" actId="478"/>
          <ac:cxnSpMkLst>
            <pc:docMk/>
            <pc:sldMk cId="1528440173" sldId="725"/>
            <ac:cxnSpMk id="6" creationId="{3F8FF7AF-0E2B-BCAB-107E-7853CBA15E6D}"/>
          </ac:cxnSpMkLst>
        </pc:cxnChg>
      </pc:sldChg>
      <pc:sldChg chg="addSp delSp modSp add mod modClrScheme chgLayout">
        <pc:chgData name="Matthieu De Mari" userId="dfb708c9-d8dc-439f-9a3b-c772bf4a311c" providerId="ADAL" clId="{1FE71F4D-2AFD-4838-AD3C-62D890D2AB41}" dt="2023-01-31T01:35:47.963" v="26880" actId="1076"/>
        <pc:sldMkLst>
          <pc:docMk/>
          <pc:sldMk cId="2673247620" sldId="726"/>
        </pc:sldMkLst>
        <pc:spChg chg="mod ord">
          <ac:chgData name="Matthieu De Mari" userId="dfb708c9-d8dc-439f-9a3b-c772bf4a311c" providerId="ADAL" clId="{1FE71F4D-2AFD-4838-AD3C-62D890D2AB41}" dt="2023-01-31T01:34:38.805" v="26700" actId="700"/>
          <ac:spMkLst>
            <pc:docMk/>
            <pc:sldMk cId="2673247620" sldId="726"/>
            <ac:spMk id="2" creationId="{28C45DD1-7D03-DF5A-B422-D9D0C471A438}"/>
          </ac:spMkLst>
        </pc:spChg>
        <pc:spChg chg="del">
          <ac:chgData name="Matthieu De Mari" userId="dfb708c9-d8dc-439f-9a3b-c772bf4a311c" providerId="ADAL" clId="{1FE71F4D-2AFD-4838-AD3C-62D890D2AB41}" dt="2023-01-31T01:34:14.741" v="26697" actId="478"/>
          <ac:spMkLst>
            <pc:docMk/>
            <pc:sldMk cId="2673247620" sldId="726"/>
            <ac:spMk id="3" creationId="{B0AE152F-A5D2-2F32-A363-DA5CFD8B2E5F}"/>
          </ac:spMkLst>
        </pc:spChg>
        <pc:spChg chg="add del mod">
          <ac:chgData name="Matthieu De Mari" userId="dfb708c9-d8dc-439f-9a3b-c772bf4a311c" providerId="ADAL" clId="{1FE71F4D-2AFD-4838-AD3C-62D890D2AB41}" dt="2023-01-31T01:34:15.282" v="26698" actId="478"/>
          <ac:spMkLst>
            <pc:docMk/>
            <pc:sldMk cId="2673247620" sldId="726"/>
            <ac:spMk id="5" creationId="{CBC82E65-77B2-E224-B278-C436FF4B7F82}"/>
          </ac:spMkLst>
        </pc:spChg>
        <pc:spChg chg="add del mod ord">
          <ac:chgData name="Matthieu De Mari" userId="dfb708c9-d8dc-439f-9a3b-c772bf4a311c" providerId="ADAL" clId="{1FE71F4D-2AFD-4838-AD3C-62D890D2AB41}" dt="2023-01-31T01:34:38.805" v="26700" actId="700"/>
          <ac:spMkLst>
            <pc:docMk/>
            <pc:sldMk cId="2673247620" sldId="726"/>
            <ac:spMk id="6" creationId="{EB08A3AF-176A-5E04-5F2E-3A89F4C414E5}"/>
          </ac:spMkLst>
        </pc:spChg>
        <pc:spChg chg="add mod ord">
          <ac:chgData name="Matthieu De Mari" userId="dfb708c9-d8dc-439f-9a3b-c772bf4a311c" providerId="ADAL" clId="{1FE71F4D-2AFD-4838-AD3C-62D890D2AB41}" dt="2023-01-31T01:35:40.039" v="26877" actId="21"/>
          <ac:spMkLst>
            <pc:docMk/>
            <pc:sldMk cId="2673247620" sldId="726"/>
            <ac:spMk id="7" creationId="{CBB9B56B-0BC7-D8EF-7A43-861F4131A530}"/>
          </ac:spMkLst>
        </pc:spChg>
        <pc:spChg chg="del">
          <ac:chgData name="Matthieu De Mari" userId="dfb708c9-d8dc-439f-9a3b-c772bf4a311c" providerId="ADAL" clId="{1FE71F4D-2AFD-4838-AD3C-62D890D2AB41}" dt="2023-01-31T01:34:11.768" v="26695" actId="478"/>
          <ac:spMkLst>
            <pc:docMk/>
            <pc:sldMk cId="2673247620" sldId="726"/>
            <ac:spMk id="12" creationId="{F707593F-467E-CADC-317F-563EB18D6C9F}"/>
          </ac:spMkLst>
        </pc:spChg>
        <pc:spChg chg="del">
          <ac:chgData name="Matthieu De Mari" userId="dfb708c9-d8dc-439f-9a3b-c772bf4a311c" providerId="ADAL" clId="{1FE71F4D-2AFD-4838-AD3C-62D890D2AB41}" dt="2023-01-31T01:34:12.667" v="26696" actId="478"/>
          <ac:spMkLst>
            <pc:docMk/>
            <pc:sldMk cId="2673247620" sldId="726"/>
            <ac:spMk id="13" creationId="{AA52DC33-4EDE-1892-E960-3AB7D3DA672B}"/>
          </ac:spMkLst>
        </pc:spChg>
        <pc:picChg chg="add mod">
          <ac:chgData name="Matthieu De Mari" userId="dfb708c9-d8dc-439f-9a3b-c772bf4a311c" providerId="ADAL" clId="{1FE71F4D-2AFD-4838-AD3C-62D890D2AB41}" dt="2023-01-31T01:35:47.963" v="26880" actId="1076"/>
          <ac:picMkLst>
            <pc:docMk/>
            <pc:sldMk cId="2673247620" sldId="726"/>
            <ac:picMk id="9" creationId="{6CBFC68F-5339-51E4-BFD3-86304D32F84F}"/>
          </ac:picMkLst>
        </pc:picChg>
        <pc:picChg chg="del">
          <ac:chgData name="Matthieu De Mari" userId="dfb708c9-d8dc-439f-9a3b-c772bf4a311c" providerId="ADAL" clId="{1FE71F4D-2AFD-4838-AD3C-62D890D2AB41}" dt="2023-01-31T01:34:05.535" v="26694" actId="478"/>
          <ac:picMkLst>
            <pc:docMk/>
            <pc:sldMk cId="2673247620" sldId="726"/>
            <ac:picMk id="11" creationId="{7A6996B0-8B63-4DA5-4985-91EDFA875049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31T01:39:27.085" v="27376" actId="20577"/>
        <pc:sldMkLst>
          <pc:docMk/>
          <pc:sldMk cId="2566220271" sldId="727"/>
        </pc:sldMkLst>
        <pc:spChg chg="add del">
          <ac:chgData name="Matthieu De Mari" userId="dfb708c9-d8dc-439f-9a3b-c772bf4a311c" providerId="ADAL" clId="{1FE71F4D-2AFD-4838-AD3C-62D890D2AB41}" dt="2023-01-31T01:35:51.508" v="26883" actId="22"/>
          <ac:spMkLst>
            <pc:docMk/>
            <pc:sldMk cId="2566220271" sldId="727"/>
            <ac:spMk id="4" creationId="{072AD0C3-AF81-4AC4-D3A3-2D4095C05790}"/>
          </ac:spMkLst>
        </pc:spChg>
        <pc:spChg chg="add mod">
          <ac:chgData name="Matthieu De Mari" userId="dfb708c9-d8dc-439f-9a3b-c772bf4a311c" providerId="ADAL" clId="{1FE71F4D-2AFD-4838-AD3C-62D890D2AB41}" dt="2023-01-31T01:38:51.760" v="27283" actId="14100"/>
          <ac:spMkLst>
            <pc:docMk/>
            <pc:sldMk cId="2566220271" sldId="727"/>
            <ac:spMk id="6" creationId="{B16CD45C-C3DC-FF0C-761C-26D94F1CF5E2}"/>
          </ac:spMkLst>
        </pc:spChg>
        <pc:spChg chg="mod">
          <ac:chgData name="Matthieu De Mari" userId="dfb708c9-d8dc-439f-9a3b-c772bf4a311c" providerId="ADAL" clId="{1FE71F4D-2AFD-4838-AD3C-62D890D2AB41}" dt="2023-01-31T01:37:18.470" v="27141" actId="12"/>
          <ac:spMkLst>
            <pc:docMk/>
            <pc:sldMk cId="2566220271" sldId="727"/>
            <ac:spMk id="7" creationId="{CBB9B56B-0BC7-D8EF-7A43-861F4131A530}"/>
          </ac:spMkLst>
        </pc:spChg>
        <pc:spChg chg="add mod">
          <ac:chgData name="Matthieu De Mari" userId="dfb708c9-d8dc-439f-9a3b-c772bf4a311c" providerId="ADAL" clId="{1FE71F4D-2AFD-4838-AD3C-62D890D2AB41}" dt="2023-01-31T01:38:43.907" v="27278" actId="207"/>
          <ac:spMkLst>
            <pc:docMk/>
            <pc:sldMk cId="2566220271" sldId="727"/>
            <ac:spMk id="8" creationId="{C286FD0E-514A-1A1A-1172-F8B141359EAA}"/>
          </ac:spMkLst>
        </pc:spChg>
        <pc:spChg chg="add mod">
          <ac:chgData name="Matthieu De Mari" userId="dfb708c9-d8dc-439f-9a3b-c772bf4a311c" providerId="ADAL" clId="{1FE71F4D-2AFD-4838-AD3C-62D890D2AB41}" dt="2023-01-31T01:39:27.085" v="27376" actId="20577"/>
          <ac:spMkLst>
            <pc:docMk/>
            <pc:sldMk cId="2566220271" sldId="727"/>
            <ac:spMk id="12" creationId="{89704F6B-35B9-4B8C-0090-DD2A3FE0F78E}"/>
          </ac:spMkLst>
        </pc:spChg>
        <pc:picChg chg="del">
          <ac:chgData name="Matthieu De Mari" userId="dfb708c9-d8dc-439f-9a3b-c772bf4a311c" providerId="ADAL" clId="{1FE71F4D-2AFD-4838-AD3C-62D890D2AB41}" dt="2023-01-31T01:35:49.709" v="26881" actId="478"/>
          <ac:picMkLst>
            <pc:docMk/>
            <pc:sldMk cId="2566220271" sldId="727"/>
            <ac:picMk id="9" creationId="{6CBFC68F-5339-51E4-BFD3-86304D32F84F}"/>
          </ac:picMkLst>
        </pc:picChg>
        <pc:cxnChg chg="add mod">
          <ac:chgData name="Matthieu De Mari" userId="dfb708c9-d8dc-439f-9a3b-c772bf4a311c" providerId="ADAL" clId="{1FE71F4D-2AFD-4838-AD3C-62D890D2AB41}" dt="2023-01-31T01:37:34.683" v="27145" actId="14100"/>
          <ac:cxnSpMkLst>
            <pc:docMk/>
            <pc:sldMk cId="2566220271" sldId="727"/>
            <ac:cxnSpMk id="5" creationId="{C3727F9D-698E-D89C-9CF8-1D677D282078}"/>
          </ac:cxnSpMkLst>
        </pc:cxnChg>
      </pc:sldChg>
      <pc:sldChg chg="modSp add mod ord">
        <pc:chgData name="Matthieu De Mari" userId="dfb708c9-d8dc-439f-9a3b-c772bf4a311c" providerId="ADAL" clId="{1FE71F4D-2AFD-4838-AD3C-62D890D2AB41}" dt="2023-01-31T01:42:52.260" v="27826"/>
        <pc:sldMkLst>
          <pc:docMk/>
          <pc:sldMk cId="4081201707" sldId="728"/>
        </pc:sldMkLst>
        <pc:spChg chg="mod">
          <ac:chgData name="Matthieu De Mari" userId="dfb708c9-d8dc-439f-9a3b-c772bf4a311c" providerId="ADAL" clId="{1FE71F4D-2AFD-4838-AD3C-62D890D2AB41}" dt="2023-01-31T01:42:41.964" v="27824"/>
          <ac:spMkLst>
            <pc:docMk/>
            <pc:sldMk cId="4081201707" sldId="728"/>
            <ac:spMk id="3" creationId="{502A2FDC-5691-C578-010D-7EB4BB4DFBD7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31T01:46:37.040" v="28261" actId="207"/>
        <pc:sldMkLst>
          <pc:docMk/>
          <pc:sldMk cId="2839984274" sldId="729"/>
        </pc:sldMkLst>
        <pc:spChg chg="mod">
          <ac:chgData name="Matthieu De Mari" userId="dfb708c9-d8dc-439f-9a3b-c772bf4a311c" providerId="ADAL" clId="{1FE71F4D-2AFD-4838-AD3C-62D890D2AB41}" dt="2023-01-31T01:46:02.025" v="28202" actId="27636"/>
          <ac:spMkLst>
            <pc:docMk/>
            <pc:sldMk cId="2839984274" sldId="729"/>
            <ac:spMk id="3" creationId="{B0AE152F-A5D2-2F32-A363-DA5CFD8B2E5F}"/>
          </ac:spMkLst>
        </pc:spChg>
        <pc:spChg chg="mod">
          <ac:chgData name="Matthieu De Mari" userId="dfb708c9-d8dc-439f-9a3b-c772bf4a311c" providerId="ADAL" clId="{1FE71F4D-2AFD-4838-AD3C-62D890D2AB41}" dt="2023-01-31T01:46:02.022" v="28201" actId="27636"/>
          <ac:spMkLst>
            <pc:docMk/>
            <pc:sldMk cId="2839984274" sldId="729"/>
            <ac:spMk id="4" creationId="{9F7CD9D3-6C4B-94A6-906C-0AD70AEA03EE}"/>
          </ac:spMkLst>
        </pc:spChg>
        <pc:spChg chg="del">
          <ac:chgData name="Matthieu De Mari" userId="dfb708c9-d8dc-439f-9a3b-c772bf4a311c" providerId="ADAL" clId="{1FE71F4D-2AFD-4838-AD3C-62D890D2AB41}" dt="2023-01-31T01:45:10.210" v="28056" actId="478"/>
          <ac:spMkLst>
            <pc:docMk/>
            <pc:sldMk cId="2839984274" sldId="729"/>
            <ac:spMk id="5" creationId="{94C7BFE9-F2F2-B754-9A29-6465EC4E7431}"/>
          </ac:spMkLst>
        </pc:spChg>
        <pc:spChg chg="del">
          <ac:chgData name="Matthieu De Mari" userId="dfb708c9-d8dc-439f-9a3b-c772bf4a311c" providerId="ADAL" clId="{1FE71F4D-2AFD-4838-AD3C-62D890D2AB41}" dt="2023-01-31T01:45:11.402" v="28057" actId="478"/>
          <ac:spMkLst>
            <pc:docMk/>
            <pc:sldMk cId="2839984274" sldId="729"/>
            <ac:spMk id="7" creationId="{985F05F4-3906-780A-7322-0C25864927BA}"/>
          </ac:spMkLst>
        </pc:spChg>
        <pc:spChg chg="add del mod">
          <ac:chgData name="Matthieu De Mari" userId="dfb708c9-d8dc-439f-9a3b-c772bf4a311c" providerId="ADAL" clId="{1FE71F4D-2AFD-4838-AD3C-62D890D2AB41}" dt="2023-01-31T01:46:07.361" v="28203" actId="478"/>
          <ac:spMkLst>
            <pc:docMk/>
            <pc:sldMk cId="2839984274" sldId="729"/>
            <ac:spMk id="9" creationId="{C6F10F1F-8168-015B-D7E4-8D531079A973}"/>
          </ac:spMkLst>
        </pc:spChg>
        <pc:spChg chg="add del mod">
          <ac:chgData name="Matthieu De Mari" userId="dfb708c9-d8dc-439f-9a3b-c772bf4a311c" providerId="ADAL" clId="{1FE71F4D-2AFD-4838-AD3C-62D890D2AB41}" dt="2023-01-31T01:46:07.361" v="28203" actId="478"/>
          <ac:spMkLst>
            <pc:docMk/>
            <pc:sldMk cId="2839984274" sldId="729"/>
            <ac:spMk id="10" creationId="{CD95241A-F4A7-34EB-5F9F-517D39A07319}"/>
          </ac:spMkLst>
        </pc:spChg>
        <pc:spChg chg="add mod">
          <ac:chgData name="Matthieu De Mari" userId="dfb708c9-d8dc-439f-9a3b-c772bf4a311c" providerId="ADAL" clId="{1FE71F4D-2AFD-4838-AD3C-62D890D2AB41}" dt="2023-01-31T01:46:18.072" v="28223" actId="1035"/>
          <ac:spMkLst>
            <pc:docMk/>
            <pc:sldMk cId="2839984274" sldId="729"/>
            <ac:spMk id="12" creationId="{0A4E6067-4F9D-F418-62B2-99B679600BED}"/>
          </ac:spMkLst>
        </pc:spChg>
        <pc:spChg chg="add mod">
          <ac:chgData name="Matthieu De Mari" userId="dfb708c9-d8dc-439f-9a3b-c772bf4a311c" providerId="ADAL" clId="{1FE71F4D-2AFD-4838-AD3C-62D890D2AB41}" dt="2023-01-31T01:46:18.072" v="28223" actId="1035"/>
          <ac:spMkLst>
            <pc:docMk/>
            <pc:sldMk cId="2839984274" sldId="729"/>
            <ac:spMk id="13" creationId="{34C6055E-604F-DF05-8281-5F193E57FE66}"/>
          </ac:spMkLst>
        </pc:spChg>
        <pc:spChg chg="add mod">
          <ac:chgData name="Matthieu De Mari" userId="dfb708c9-d8dc-439f-9a3b-c772bf4a311c" providerId="ADAL" clId="{1FE71F4D-2AFD-4838-AD3C-62D890D2AB41}" dt="2023-01-31T01:46:37.040" v="28261" actId="207"/>
          <ac:spMkLst>
            <pc:docMk/>
            <pc:sldMk cId="2839984274" sldId="729"/>
            <ac:spMk id="14" creationId="{FE8F32C2-32A9-A953-2056-ADAA1AEE8AE4}"/>
          </ac:spMkLst>
        </pc:spChg>
        <pc:cxnChg chg="del">
          <ac:chgData name="Matthieu De Mari" userId="dfb708c9-d8dc-439f-9a3b-c772bf4a311c" providerId="ADAL" clId="{1FE71F4D-2AFD-4838-AD3C-62D890D2AB41}" dt="2023-01-31T01:45:09.248" v="28055" actId="478"/>
          <ac:cxnSpMkLst>
            <pc:docMk/>
            <pc:sldMk cId="2839984274" sldId="729"/>
            <ac:cxnSpMk id="6" creationId="{3F8FF7AF-0E2B-BCAB-107E-7853CBA15E6D}"/>
          </ac:cxnSpMkLst>
        </pc:cxnChg>
        <pc:cxnChg chg="add del mod">
          <ac:chgData name="Matthieu De Mari" userId="dfb708c9-d8dc-439f-9a3b-c772bf4a311c" providerId="ADAL" clId="{1FE71F4D-2AFD-4838-AD3C-62D890D2AB41}" dt="2023-01-31T01:46:07.361" v="28203" actId="478"/>
          <ac:cxnSpMkLst>
            <pc:docMk/>
            <pc:sldMk cId="2839984274" sldId="729"/>
            <ac:cxnSpMk id="8" creationId="{8A7365DF-4C61-0AA9-88AD-8452812FCE4C}"/>
          </ac:cxnSpMkLst>
        </pc:cxnChg>
        <pc:cxnChg chg="add mod">
          <ac:chgData name="Matthieu De Mari" userId="dfb708c9-d8dc-439f-9a3b-c772bf4a311c" providerId="ADAL" clId="{1FE71F4D-2AFD-4838-AD3C-62D890D2AB41}" dt="2023-01-31T01:46:18.072" v="28223" actId="1035"/>
          <ac:cxnSpMkLst>
            <pc:docMk/>
            <pc:sldMk cId="2839984274" sldId="729"/>
            <ac:cxnSpMk id="11" creationId="{1FA66113-11A8-35A8-CEC9-5C0A3A7C868D}"/>
          </ac:cxnSpMkLst>
        </pc:cxnChg>
      </pc:sldChg>
      <pc:sldChg chg="addSp delSp modSp add mod">
        <pc:chgData name="Matthieu De Mari" userId="dfb708c9-d8dc-439f-9a3b-c772bf4a311c" providerId="ADAL" clId="{1FE71F4D-2AFD-4838-AD3C-62D890D2AB41}" dt="2023-01-31T01:49:21.717" v="28387" actId="1036"/>
        <pc:sldMkLst>
          <pc:docMk/>
          <pc:sldMk cId="2917244812" sldId="730"/>
        </pc:sldMkLst>
        <pc:spChg chg="mod">
          <ac:chgData name="Matthieu De Mari" userId="dfb708c9-d8dc-439f-9a3b-c772bf4a311c" providerId="ADAL" clId="{1FE71F4D-2AFD-4838-AD3C-62D890D2AB41}" dt="2023-01-31T01:46:58.234" v="28285" actId="20577"/>
          <ac:spMkLst>
            <pc:docMk/>
            <pc:sldMk cId="2917244812" sldId="730"/>
            <ac:spMk id="2" creationId="{28C45DD1-7D03-DF5A-B422-D9D0C471A438}"/>
          </ac:spMkLst>
        </pc:spChg>
        <pc:spChg chg="mod">
          <ac:chgData name="Matthieu De Mari" userId="dfb708c9-d8dc-439f-9a3b-c772bf4a311c" providerId="ADAL" clId="{1FE71F4D-2AFD-4838-AD3C-62D890D2AB41}" dt="2023-01-31T01:48:14.689" v="28339" actId="20577"/>
          <ac:spMkLst>
            <pc:docMk/>
            <pc:sldMk cId="2917244812" sldId="730"/>
            <ac:spMk id="3" creationId="{B0AE152F-A5D2-2F32-A363-DA5CFD8B2E5F}"/>
          </ac:spMkLst>
        </pc:spChg>
        <pc:spChg chg="add mod">
          <ac:chgData name="Matthieu De Mari" userId="dfb708c9-d8dc-439f-9a3b-c772bf4a311c" providerId="ADAL" clId="{1FE71F4D-2AFD-4838-AD3C-62D890D2AB41}" dt="2023-01-31T01:48:58.010" v="28361" actId="14100"/>
          <ac:spMkLst>
            <pc:docMk/>
            <pc:sldMk cId="2917244812" sldId="730"/>
            <ac:spMk id="6" creationId="{B7300AEE-B87D-92CD-573C-0DB497EC91C4}"/>
          </ac:spMkLst>
        </pc:spChg>
        <pc:spChg chg="add mod ord">
          <ac:chgData name="Matthieu De Mari" userId="dfb708c9-d8dc-439f-9a3b-c772bf4a311c" providerId="ADAL" clId="{1FE71F4D-2AFD-4838-AD3C-62D890D2AB41}" dt="2023-01-31T01:49:21.717" v="28387" actId="1036"/>
          <ac:spMkLst>
            <pc:docMk/>
            <pc:sldMk cId="2917244812" sldId="730"/>
            <ac:spMk id="7" creationId="{8C54CF5F-0B8F-01F8-62E1-B65AB5663091}"/>
          </ac:spMkLst>
        </pc:spChg>
        <pc:spChg chg="mod">
          <ac:chgData name="Matthieu De Mari" userId="dfb708c9-d8dc-439f-9a3b-c772bf4a311c" providerId="ADAL" clId="{1FE71F4D-2AFD-4838-AD3C-62D890D2AB41}" dt="2023-01-31T01:48:47.598" v="28357" actId="14100"/>
          <ac:spMkLst>
            <pc:docMk/>
            <pc:sldMk cId="2917244812" sldId="730"/>
            <ac:spMk id="12" creationId="{F707593F-467E-CADC-317F-563EB18D6C9F}"/>
          </ac:spMkLst>
        </pc:spChg>
        <pc:spChg chg="mod">
          <ac:chgData name="Matthieu De Mari" userId="dfb708c9-d8dc-439f-9a3b-c772bf4a311c" providerId="ADAL" clId="{1FE71F4D-2AFD-4838-AD3C-62D890D2AB41}" dt="2023-01-31T01:49:02.780" v="28363" actId="14100"/>
          <ac:spMkLst>
            <pc:docMk/>
            <pc:sldMk cId="2917244812" sldId="730"/>
            <ac:spMk id="13" creationId="{AA52DC33-4EDE-1892-E960-3AB7D3DA672B}"/>
          </ac:spMkLst>
        </pc:spChg>
        <pc:picChg chg="add mod ord">
          <ac:chgData name="Matthieu De Mari" userId="dfb708c9-d8dc-439f-9a3b-c772bf4a311c" providerId="ADAL" clId="{1FE71F4D-2AFD-4838-AD3C-62D890D2AB41}" dt="2023-01-31T01:48:36.824" v="28354" actId="1076"/>
          <ac:picMkLst>
            <pc:docMk/>
            <pc:sldMk cId="2917244812" sldId="730"/>
            <ac:picMk id="5" creationId="{552C6F3E-8A60-8054-961F-7C6AEB35BDD9}"/>
          </ac:picMkLst>
        </pc:picChg>
        <pc:picChg chg="del">
          <ac:chgData name="Matthieu De Mari" userId="dfb708c9-d8dc-439f-9a3b-c772bf4a311c" providerId="ADAL" clId="{1FE71F4D-2AFD-4838-AD3C-62D890D2AB41}" dt="2023-01-31T01:48:16.466" v="28340" actId="478"/>
          <ac:picMkLst>
            <pc:docMk/>
            <pc:sldMk cId="2917244812" sldId="730"/>
            <ac:picMk id="11" creationId="{7A6996B0-8B63-4DA5-4985-91EDFA875049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31T01:49:57.640" v="28389" actId="1076"/>
        <pc:sldMkLst>
          <pc:docMk/>
          <pc:sldMk cId="120187793" sldId="731"/>
        </pc:sldMkLst>
        <pc:spChg chg="mod">
          <ac:chgData name="Matthieu De Mari" userId="dfb708c9-d8dc-439f-9a3b-c772bf4a311c" providerId="ADAL" clId="{1FE71F4D-2AFD-4838-AD3C-62D890D2AB41}" dt="2023-01-31T01:47:02.341" v="28286"/>
          <ac:spMkLst>
            <pc:docMk/>
            <pc:sldMk cId="120187793" sldId="731"/>
            <ac:spMk id="2" creationId="{28C45DD1-7D03-DF5A-B422-D9D0C471A438}"/>
          </ac:spMkLst>
        </pc:spChg>
        <pc:spChg chg="mod">
          <ac:chgData name="Matthieu De Mari" userId="dfb708c9-d8dc-439f-9a3b-c772bf4a311c" providerId="ADAL" clId="{1FE71F4D-2AFD-4838-AD3C-62D890D2AB41}" dt="2023-01-31T01:47:11.356" v="28315" actId="20577"/>
          <ac:spMkLst>
            <pc:docMk/>
            <pc:sldMk cId="120187793" sldId="731"/>
            <ac:spMk id="7" creationId="{CBB9B56B-0BC7-D8EF-7A43-861F4131A530}"/>
          </ac:spMkLst>
        </pc:spChg>
        <pc:picChg chg="add mod">
          <ac:chgData name="Matthieu De Mari" userId="dfb708c9-d8dc-439f-9a3b-c772bf4a311c" providerId="ADAL" clId="{1FE71F4D-2AFD-4838-AD3C-62D890D2AB41}" dt="2023-01-31T01:49:57.640" v="28389" actId="1076"/>
          <ac:picMkLst>
            <pc:docMk/>
            <pc:sldMk cId="120187793" sldId="731"/>
            <ac:picMk id="4" creationId="{CFFC4753-88DB-D5E7-72B5-D6C7BBDCA8DE}"/>
          </ac:picMkLst>
        </pc:picChg>
        <pc:picChg chg="del">
          <ac:chgData name="Matthieu De Mari" userId="dfb708c9-d8dc-439f-9a3b-c772bf4a311c" providerId="ADAL" clId="{1FE71F4D-2AFD-4838-AD3C-62D890D2AB41}" dt="2023-01-31T01:47:12.993" v="28316" actId="478"/>
          <ac:picMkLst>
            <pc:docMk/>
            <pc:sldMk cId="120187793" sldId="731"/>
            <ac:picMk id="9" creationId="{6CBFC68F-5339-51E4-BFD3-86304D32F84F}"/>
          </ac:picMkLst>
        </pc:picChg>
      </pc:sldChg>
      <pc:sldChg chg="delSp modSp add mod">
        <pc:chgData name="Matthieu De Mari" userId="dfb708c9-d8dc-439f-9a3b-c772bf4a311c" providerId="ADAL" clId="{1FE71F4D-2AFD-4838-AD3C-62D890D2AB41}" dt="2023-01-31T01:55:03.156" v="28740" actId="20577"/>
        <pc:sldMkLst>
          <pc:docMk/>
          <pc:sldMk cId="2296605209" sldId="732"/>
        </pc:sldMkLst>
        <pc:spChg chg="mod">
          <ac:chgData name="Matthieu De Mari" userId="dfb708c9-d8dc-439f-9a3b-c772bf4a311c" providerId="ADAL" clId="{1FE71F4D-2AFD-4838-AD3C-62D890D2AB41}" dt="2023-01-31T01:55:03.156" v="28740" actId="20577"/>
          <ac:spMkLst>
            <pc:docMk/>
            <pc:sldMk cId="2296605209" sldId="732"/>
            <ac:spMk id="7" creationId="{CBB9B56B-0BC7-D8EF-7A43-861F4131A530}"/>
          </ac:spMkLst>
        </pc:spChg>
        <pc:picChg chg="del">
          <ac:chgData name="Matthieu De Mari" userId="dfb708c9-d8dc-439f-9a3b-c772bf4a311c" providerId="ADAL" clId="{1FE71F4D-2AFD-4838-AD3C-62D890D2AB41}" dt="2023-01-31T01:50:01.211" v="28391" actId="478"/>
          <ac:picMkLst>
            <pc:docMk/>
            <pc:sldMk cId="2296605209" sldId="732"/>
            <ac:picMk id="4" creationId="{CFFC4753-88DB-D5E7-72B5-D6C7BBDCA8DE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31T01:55:37.526" v="28753" actId="1076"/>
        <pc:sldMkLst>
          <pc:docMk/>
          <pc:sldMk cId="3236866676" sldId="733"/>
        </pc:sldMkLst>
        <pc:spChg chg="add del mod">
          <ac:chgData name="Matthieu De Mari" userId="dfb708c9-d8dc-439f-9a3b-c772bf4a311c" providerId="ADAL" clId="{1FE71F4D-2AFD-4838-AD3C-62D890D2AB41}" dt="2023-01-31T01:55:09.545" v="28743" actId="478"/>
          <ac:spMkLst>
            <pc:docMk/>
            <pc:sldMk cId="3236866676" sldId="733"/>
            <ac:spMk id="4" creationId="{481C030F-335E-2639-018C-078C695756BA}"/>
          </ac:spMkLst>
        </pc:spChg>
        <pc:spChg chg="del">
          <ac:chgData name="Matthieu De Mari" userId="dfb708c9-d8dc-439f-9a3b-c772bf4a311c" providerId="ADAL" clId="{1FE71F4D-2AFD-4838-AD3C-62D890D2AB41}" dt="2023-01-31T01:55:08.534" v="28742" actId="478"/>
          <ac:spMkLst>
            <pc:docMk/>
            <pc:sldMk cId="3236866676" sldId="733"/>
            <ac:spMk id="7" creationId="{CBB9B56B-0BC7-D8EF-7A43-861F4131A530}"/>
          </ac:spMkLst>
        </pc:spChg>
        <pc:picChg chg="add mod">
          <ac:chgData name="Matthieu De Mari" userId="dfb708c9-d8dc-439f-9a3b-c772bf4a311c" providerId="ADAL" clId="{1FE71F4D-2AFD-4838-AD3C-62D890D2AB41}" dt="2023-01-31T01:55:22.582" v="28750" actId="14100"/>
          <ac:picMkLst>
            <pc:docMk/>
            <pc:sldMk cId="3236866676" sldId="733"/>
            <ac:picMk id="6" creationId="{D1C6C554-AA10-0882-6CD7-815724E15B57}"/>
          </ac:picMkLst>
        </pc:picChg>
        <pc:picChg chg="add mod">
          <ac:chgData name="Matthieu De Mari" userId="dfb708c9-d8dc-439f-9a3b-c772bf4a311c" providerId="ADAL" clId="{1FE71F4D-2AFD-4838-AD3C-62D890D2AB41}" dt="2023-01-31T01:55:37.526" v="28753" actId="1076"/>
          <ac:picMkLst>
            <pc:docMk/>
            <pc:sldMk cId="3236866676" sldId="733"/>
            <ac:picMk id="9" creationId="{1720A2D3-6A97-9D96-8533-6DCA4E211F9C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31T01:57:59.956" v="28759" actId="1076"/>
        <pc:sldMkLst>
          <pc:docMk/>
          <pc:sldMk cId="2129779940" sldId="734"/>
        </pc:sldMkLst>
        <pc:picChg chg="add mod">
          <ac:chgData name="Matthieu De Mari" userId="dfb708c9-d8dc-439f-9a3b-c772bf4a311c" providerId="ADAL" clId="{1FE71F4D-2AFD-4838-AD3C-62D890D2AB41}" dt="2023-01-31T01:57:59.956" v="28759" actId="1076"/>
          <ac:picMkLst>
            <pc:docMk/>
            <pc:sldMk cId="2129779940" sldId="734"/>
            <ac:picMk id="4" creationId="{234A7593-30BB-AB44-2C9E-C63411835801}"/>
          </ac:picMkLst>
        </pc:picChg>
        <pc:picChg chg="del">
          <ac:chgData name="Matthieu De Mari" userId="dfb708c9-d8dc-439f-9a3b-c772bf4a311c" providerId="ADAL" clId="{1FE71F4D-2AFD-4838-AD3C-62D890D2AB41}" dt="2023-01-31T01:57:53.413" v="28755" actId="478"/>
          <ac:picMkLst>
            <pc:docMk/>
            <pc:sldMk cId="2129779940" sldId="734"/>
            <ac:picMk id="6" creationId="{D1C6C554-AA10-0882-6CD7-815724E15B57}"/>
          </ac:picMkLst>
        </pc:picChg>
        <pc:picChg chg="del">
          <ac:chgData name="Matthieu De Mari" userId="dfb708c9-d8dc-439f-9a3b-c772bf4a311c" providerId="ADAL" clId="{1FE71F4D-2AFD-4838-AD3C-62D890D2AB41}" dt="2023-01-31T01:57:55.123" v="28756" actId="478"/>
          <ac:picMkLst>
            <pc:docMk/>
            <pc:sldMk cId="2129779940" sldId="734"/>
            <ac:picMk id="9" creationId="{1720A2D3-6A97-9D96-8533-6DCA4E211F9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21/01/2024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21/01/2024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04F79-603A-6F7A-93E7-C9CABA0FF30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872183-7F29-FB0F-D3D7-53204406A33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hyperparameter-optimization-with-random-search-and-grid-search/" TargetMode="External"/><Relationship Id="rId2" Type="http://schemas.openxmlformats.org/officeDocument/2006/relationships/hyperlink" Target="https://towardsdatascience.com/7-hyperparameter-optimization-techniques-every-data-scientist-should-know-12cdebe713d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ts.stackexchange.com/questions/181/how-to-choose-the-number-of-hidden-layers-and-nodes-in-a-feedforward-neural-netw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W2-S3 Neural Networks, Initializers, Optimizers and other Good Practices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As such, it would be a good idea to have a more interpretable performance metric, such as the accuracy for instance, to display along with the loss function during training.</a:t>
            </a:r>
          </a:p>
          <a:p>
            <a:pPr marL="0" indent="0">
              <a:buNone/>
            </a:pPr>
            <a:r>
              <a:rPr lang="en-GB" dirty="0"/>
              <a:t>This could confirm that the model succeeds at the task (or not).</a:t>
            </a:r>
          </a:p>
          <a:p>
            <a:pPr marL="0" indent="0">
              <a:buNone/>
            </a:pPr>
            <a:r>
              <a:rPr lang="en-GB" b="1" dirty="0"/>
              <a:t>3. During training we will update the accuracy of the model, appending to list, and displaying them during training along with loss.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079C9D-8EF8-2D5B-7382-55FCE3171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60" y="4854362"/>
            <a:ext cx="10615087" cy="15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91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As such, it would be a good idea to have a more interpretable performance metric, such as the accuracy for instance, to display along with the loss function during training.</a:t>
            </a:r>
          </a:p>
          <a:p>
            <a:pPr marL="0" indent="0">
              <a:buNone/>
            </a:pPr>
            <a:r>
              <a:rPr lang="en-GB" dirty="0"/>
              <a:t>This could confirm that the model succeeds at the task (or not).</a:t>
            </a:r>
          </a:p>
          <a:p>
            <a:pPr marL="0" indent="0">
              <a:buNone/>
            </a:pPr>
            <a:r>
              <a:rPr lang="en-GB" b="1" dirty="0"/>
              <a:t>4. Finally, amend our performance curves to show evolution of accuracy over the training iterations.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FF7029-43C4-21B4-3400-283B786D8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571" y="5097509"/>
            <a:ext cx="10141517" cy="147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20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4656016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When the model is trained, we can see the evolution of the accuracy performance metric.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dirty="0"/>
              <a:t>This is a much more interpretable metric for us, humans.</a:t>
            </a:r>
          </a:p>
          <a:p>
            <a:pPr marL="0" indent="0">
              <a:buNone/>
            </a:pPr>
            <a:r>
              <a:rPr lang="en-GB" dirty="0"/>
              <a:t>Here, it shows that the model accuracy increases and approaches 100%, which is a (very) good sign.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7AF9B-A891-01FC-551F-C9477D886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569" y="1770093"/>
            <a:ext cx="6228491" cy="508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85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And of course, additional metrics means </a:t>
            </a:r>
            <a:r>
              <a:rPr lang="en-GB" dirty="0" err="1"/>
              <a:t>additonal</a:t>
            </a:r>
            <a:r>
              <a:rPr lang="en-GB" dirty="0"/>
              <a:t> training curves.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40EFBF-8578-A5F3-4010-B316A15A4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146" y="2470675"/>
            <a:ext cx="9071708" cy="43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72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Good practice #2: Using a </a:t>
            </a:r>
            <a:r>
              <a:rPr lang="en-GB" b="1" dirty="0">
                <a:solidFill>
                  <a:srgbClr val="00B050"/>
                </a:solidFill>
              </a:rPr>
              <a:t>train-test-validation split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If you allow the model to train, you will most likely realize that the accuracy reaches 100% (or close to 100% after a few iterations).</a:t>
            </a:r>
          </a:p>
          <a:p>
            <a:pPr marL="0" indent="0">
              <a:buNone/>
            </a:pPr>
            <a:r>
              <a:rPr lang="en-GB" dirty="0"/>
              <a:t>The loss however requires a few more iterations to converge.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raises a few questions:</a:t>
            </a:r>
          </a:p>
          <a:p>
            <a:pPr marL="0" indent="0">
              <a:buNone/>
            </a:pPr>
            <a:r>
              <a:rPr lang="en-GB" b="1" dirty="0"/>
              <a:t>- Should we have stopped when the accuracy was already 100%?</a:t>
            </a:r>
          </a:p>
          <a:p>
            <a:pPr marL="0" indent="0">
              <a:buNone/>
            </a:pPr>
            <a:r>
              <a:rPr lang="en-GB" b="1" dirty="0"/>
              <a:t>- Are we starting to overfit by pursuing the training in an attempt to minimize the loss even more, even though it will not improve the accuracy further?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1519552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SG" dirty="0"/>
              <a:t>While it is true that we are using the minimization of the loss function to decide on model parameters...</a:t>
            </a:r>
          </a:p>
          <a:p>
            <a:pPr marL="0" indent="0">
              <a:buNone/>
            </a:pPr>
            <a:r>
              <a:rPr lang="en-SG" b="1" dirty="0">
                <a:solidFill>
                  <a:srgbClr val="FF0000"/>
                </a:solidFill>
              </a:rPr>
              <a:t>Our objective is </a:t>
            </a:r>
            <a:r>
              <a:rPr lang="en-SG" b="1" u="sng" dirty="0">
                <a:solidFill>
                  <a:srgbClr val="FF0000"/>
                </a:solidFill>
              </a:rPr>
              <a:t>NOT</a:t>
            </a:r>
            <a:r>
              <a:rPr lang="en-SG" b="1" dirty="0">
                <a:solidFill>
                  <a:srgbClr val="FF0000"/>
                </a:solidFill>
              </a:rPr>
              <a:t> to minimize the </a:t>
            </a:r>
            <a:r>
              <a:rPr lang="en-SG" b="1" u="sng" dirty="0">
                <a:solidFill>
                  <a:srgbClr val="FF0000"/>
                </a:solidFill>
              </a:rPr>
              <a:t>training</a:t>
            </a:r>
            <a:r>
              <a:rPr lang="en-SG" b="1" dirty="0">
                <a:solidFill>
                  <a:srgbClr val="FF0000"/>
                </a:solidFill>
              </a:rPr>
              <a:t> loss function (or maximize the accuracy we obtain on </a:t>
            </a:r>
            <a:r>
              <a:rPr lang="en-SG" b="1" u="sng" dirty="0">
                <a:solidFill>
                  <a:srgbClr val="FF0000"/>
                </a:solidFill>
              </a:rPr>
              <a:t>training</a:t>
            </a:r>
            <a:r>
              <a:rPr lang="en-SG" b="1" dirty="0">
                <a:solidFill>
                  <a:srgbClr val="FF0000"/>
                </a:solidFill>
              </a:rPr>
              <a:t> samples).</a:t>
            </a:r>
            <a:endParaRPr lang="en-SG" dirty="0"/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Our objective is, and always has been </a:t>
            </a:r>
            <a:r>
              <a:rPr lang="en-SG" b="1" u="sng" dirty="0">
                <a:solidFill>
                  <a:srgbClr val="7030A0"/>
                </a:solidFill>
              </a:rPr>
              <a:t>generalization</a:t>
            </a:r>
            <a:r>
              <a:rPr lang="en-SG" dirty="0"/>
              <a:t>, that is, training a model that will </a:t>
            </a:r>
            <a:r>
              <a:rPr lang="en-SG" b="1" dirty="0"/>
              <a:t>generalize well to </a:t>
            </a:r>
            <a:r>
              <a:rPr lang="en-SG" b="1" u="sng" dirty="0"/>
              <a:t>unseen</a:t>
            </a:r>
            <a:r>
              <a:rPr lang="en-SG" b="1" dirty="0"/>
              <a:t> data</a:t>
            </a:r>
            <a:r>
              <a:rPr lang="en-SG" dirty="0"/>
              <a:t>. 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This was the reason for using a </a:t>
            </a:r>
            <a:r>
              <a:rPr lang="en-SG" b="1" dirty="0"/>
              <a:t>train-test split </a:t>
            </a:r>
            <a:r>
              <a:rPr lang="en-SG" dirty="0"/>
              <a:t>earlier.</a:t>
            </a:r>
          </a:p>
        </p:txBody>
      </p:sp>
    </p:spTree>
    <p:extLst>
      <p:ext uri="{BB962C8B-B14F-4D97-AF65-F5344CB8AC3E}">
        <p14:creationId xmlns:p14="http://schemas.microsoft.com/office/powerpoint/2010/main" val="4160337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We introduced the concept of </a:t>
            </a:r>
            <a:r>
              <a:rPr lang="en-GB" b="1" dirty="0">
                <a:solidFill>
                  <a:srgbClr val="7030A0"/>
                </a:solidFill>
              </a:rPr>
              <a:t>generalization</a:t>
            </a:r>
            <a:r>
              <a:rPr lang="en-GB" dirty="0"/>
              <a:t> and discussed how it is common practice </a:t>
            </a:r>
            <a:r>
              <a:rPr lang="en-GB" b="1" dirty="0"/>
              <a:t>not to evaluate the performance of the model on the same samples that have been used for training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led us to define two sets, called train and test sets, and we would: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use the train samples in the backpropagation/training procedure,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and use the test samples to evaluate the model and assess if it is able to generalize well or not.</a:t>
            </a:r>
          </a:p>
          <a:p>
            <a:pPr marL="0" indent="0">
              <a:buNone/>
            </a:pPr>
            <a:r>
              <a:rPr lang="en-GB" dirty="0"/>
              <a:t>We will push it one step further, by introducing the concept of </a:t>
            </a:r>
            <a:r>
              <a:rPr lang="en-GB" b="1" dirty="0"/>
              <a:t>train, test and </a:t>
            </a:r>
            <a:r>
              <a:rPr lang="en-GB" b="1" dirty="0">
                <a:solidFill>
                  <a:srgbClr val="00B050"/>
                </a:solidFill>
              </a:rPr>
              <a:t>validation</a:t>
            </a:r>
            <a:r>
              <a:rPr lang="en-GB" b="1" dirty="0"/>
              <a:t> samples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76219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Good practice #2: Using a </a:t>
            </a:r>
            <a:r>
              <a:rPr lang="en-GB" b="1" dirty="0">
                <a:solidFill>
                  <a:srgbClr val="00B050"/>
                </a:solidFill>
              </a:rPr>
              <a:t>train-test-validation split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SG" dirty="0"/>
              <a:t>During the data preparation procedure, we will split the data in three sets:</a:t>
            </a:r>
          </a:p>
          <a:p>
            <a:r>
              <a:rPr lang="en-SG" b="1" dirty="0">
                <a:solidFill>
                  <a:schemeClr val="accent2"/>
                </a:solidFill>
              </a:rPr>
              <a:t>Training</a:t>
            </a:r>
            <a:r>
              <a:rPr lang="en-SG" dirty="0"/>
              <a:t> samples</a:t>
            </a:r>
          </a:p>
          <a:p>
            <a:r>
              <a:rPr lang="en-SG" b="1" dirty="0">
                <a:solidFill>
                  <a:srgbClr val="0070C0"/>
                </a:solidFill>
              </a:rPr>
              <a:t>Validation</a:t>
            </a:r>
            <a:r>
              <a:rPr lang="en-SG" dirty="0"/>
              <a:t> samples</a:t>
            </a:r>
          </a:p>
          <a:p>
            <a:r>
              <a:rPr lang="en-SG" b="1" dirty="0">
                <a:solidFill>
                  <a:srgbClr val="7030A0"/>
                </a:solidFill>
              </a:rPr>
              <a:t>Test</a:t>
            </a:r>
            <a:r>
              <a:rPr lang="en-SG" dirty="0"/>
              <a:t> samples.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A1EF0B-B237-224B-4939-A0F69A767A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>
                <a:solidFill>
                  <a:schemeClr val="accent2"/>
                </a:solidFill>
              </a:rPr>
              <a:t>training</a:t>
            </a:r>
            <a:r>
              <a:rPr lang="en-GB" dirty="0"/>
              <a:t> </a:t>
            </a:r>
            <a:r>
              <a:rPr lang="en-GB" b="1" dirty="0">
                <a:solidFill>
                  <a:schemeClr val="accent2"/>
                </a:solidFill>
              </a:rPr>
              <a:t>set</a:t>
            </a:r>
            <a:r>
              <a:rPr lang="en-GB" dirty="0"/>
              <a:t> is used to train the machine learning model.</a:t>
            </a:r>
          </a:p>
          <a:p>
            <a:r>
              <a:rPr lang="en-GB" dirty="0"/>
              <a:t>The model is presented with many examples from the training set, and the model "learns" to make predictions based on those examples.</a:t>
            </a:r>
          </a:p>
          <a:p>
            <a:r>
              <a:rPr lang="en-GB" dirty="0"/>
              <a:t>For the training procedure to be efficient, </a:t>
            </a:r>
            <a:r>
              <a:rPr lang="en-GB" b="1" dirty="0"/>
              <a:t>most samples from the dataset should go into the </a:t>
            </a:r>
            <a:r>
              <a:rPr lang="en-GB" b="1" dirty="0">
                <a:solidFill>
                  <a:schemeClr val="accent2"/>
                </a:solidFill>
              </a:rPr>
              <a:t>training</a:t>
            </a:r>
            <a:r>
              <a:rPr lang="en-GB" b="1" dirty="0"/>
              <a:t> </a:t>
            </a:r>
            <a:r>
              <a:rPr lang="en-GB" b="1" dirty="0">
                <a:solidFill>
                  <a:schemeClr val="accent2"/>
                </a:solidFill>
              </a:rPr>
              <a:t>set</a:t>
            </a:r>
            <a:r>
              <a:rPr lang="en-GB" dirty="0"/>
              <a:t>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72492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Good practice #2: Using a </a:t>
            </a:r>
            <a:r>
              <a:rPr lang="en-GB" b="1" dirty="0">
                <a:solidFill>
                  <a:srgbClr val="00B050"/>
                </a:solidFill>
              </a:rPr>
              <a:t>train-test-validation split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SG" dirty="0"/>
              <a:t>During the data preparation procedure, we will split the data in three sets:</a:t>
            </a:r>
          </a:p>
          <a:p>
            <a:r>
              <a:rPr lang="en-SG" b="1" dirty="0">
                <a:solidFill>
                  <a:schemeClr val="accent2"/>
                </a:solidFill>
              </a:rPr>
              <a:t>Training</a:t>
            </a:r>
            <a:r>
              <a:rPr lang="en-SG" dirty="0"/>
              <a:t> samples</a:t>
            </a:r>
          </a:p>
          <a:p>
            <a:r>
              <a:rPr lang="en-SG" b="1" dirty="0">
                <a:solidFill>
                  <a:srgbClr val="0070C0"/>
                </a:solidFill>
              </a:rPr>
              <a:t>Validation</a:t>
            </a:r>
            <a:r>
              <a:rPr lang="en-SG" dirty="0"/>
              <a:t> samples</a:t>
            </a:r>
          </a:p>
          <a:p>
            <a:r>
              <a:rPr lang="en-SG" b="1" dirty="0">
                <a:solidFill>
                  <a:srgbClr val="7030A0"/>
                </a:solidFill>
              </a:rPr>
              <a:t>Test</a:t>
            </a:r>
            <a:r>
              <a:rPr lang="en-SG" dirty="0"/>
              <a:t> samples.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04DB91-75EC-85D6-1904-7DEE05F321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After each iteration of training, the model is tested on the </a:t>
            </a:r>
            <a:r>
              <a:rPr lang="en-GB" b="1" dirty="0">
                <a:solidFill>
                  <a:srgbClr val="0070C0"/>
                </a:solidFill>
              </a:rPr>
              <a:t>validation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set</a:t>
            </a:r>
            <a:r>
              <a:rPr lang="en-GB" dirty="0"/>
              <a:t> to </a:t>
            </a:r>
            <a:r>
              <a:rPr lang="en-GB" b="1" dirty="0"/>
              <a:t>assess the performance of the model </a:t>
            </a:r>
            <a:r>
              <a:rPr lang="en-GB" dirty="0"/>
              <a:t>and see </a:t>
            </a:r>
            <a:r>
              <a:rPr lang="en-GB" b="1" dirty="0"/>
              <a:t>how well it generalizes to unseen data</a:t>
            </a:r>
            <a:r>
              <a:rPr lang="en-GB" dirty="0"/>
              <a:t>.</a:t>
            </a:r>
          </a:p>
          <a:p>
            <a:r>
              <a:rPr lang="en-GB" dirty="0"/>
              <a:t>The </a:t>
            </a:r>
            <a:r>
              <a:rPr lang="en-GB" b="1" dirty="0">
                <a:solidFill>
                  <a:srgbClr val="0070C0"/>
                </a:solidFill>
              </a:rPr>
              <a:t>validation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set</a:t>
            </a:r>
            <a:r>
              <a:rPr lang="en-GB" dirty="0"/>
              <a:t> also helps to </a:t>
            </a:r>
            <a:r>
              <a:rPr lang="en-GB" b="1" dirty="0"/>
              <a:t>tune the hyperparameters </a:t>
            </a:r>
            <a:r>
              <a:rPr lang="en-GB" dirty="0"/>
              <a:t>of the model.</a:t>
            </a:r>
          </a:p>
          <a:p>
            <a:r>
              <a:rPr lang="en-GB" dirty="0"/>
              <a:t>The </a:t>
            </a:r>
            <a:r>
              <a:rPr lang="en-GB" b="1" dirty="0">
                <a:solidFill>
                  <a:srgbClr val="0070C0"/>
                </a:solidFill>
              </a:rPr>
              <a:t>validation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set</a:t>
            </a:r>
            <a:r>
              <a:rPr lang="en-GB" dirty="0"/>
              <a:t> requires less samples than the </a:t>
            </a:r>
            <a:r>
              <a:rPr lang="en-GB" b="1" dirty="0">
                <a:solidFill>
                  <a:schemeClr val="accent2"/>
                </a:solidFill>
              </a:rPr>
              <a:t>training</a:t>
            </a:r>
            <a:r>
              <a:rPr lang="en-GB" dirty="0"/>
              <a:t> </a:t>
            </a:r>
            <a:r>
              <a:rPr lang="en-GB" b="1" dirty="0">
                <a:solidFill>
                  <a:schemeClr val="accent2"/>
                </a:solidFill>
              </a:rPr>
              <a:t>set</a:t>
            </a:r>
            <a:r>
              <a:rPr lang="en-GB" dirty="0"/>
              <a:t>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21582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Good practice #2: Using a </a:t>
            </a:r>
            <a:r>
              <a:rPr lang="en-GB" b="1" dirty="0">
                <a:solidFill>
                  <a:srgbClr val="00B050"/>
                </a:solidFill>
              </a:rPr>
              <a:t>train-test-validation split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SG" dirty="0"/>
              <a:t>During the data preparation procedure, we will split the data in three sets:</a:t>
            </a:r>
          </a:p>
          <a:p>
            <a:r>
              <a:rPr lang="en-SG" b="1" dirty="0">
                <a:solidFill>
                  <a:schemeClr val="accent2"/>
                </a:solidFill>
              </a:rPr>
              <a:t>Training</a:t>
            </a:r>
            <a:r>
              <a:rPr lang="en-SG" dirty="0"/>
              <a:t> samples</a:t>
            </a:r>
          </a:p>
          <a:p>
            <a:r>
              <a:rPr lang="en-SG" b="1" dirty="0">
                <a:solidFill>
                  <a:srgbClr val="0070C0"/>
                </a:solidFill>
              </a:rPr>
              <a:t>Validation</a:t>
            </a:r>
            <a:r>
              <a:rPr lang="en-SG" dirty="0"/>
              <a:t> samples</a:t>
            </a:r>
          </a:p>
          <a:p>
            <a:r>
              <a:rPr lang="en-SG" b="1" dirty="0">
                <a:solidFill>
                  <a:srgbClr val="7030A0"/>
                </a:solidFill>
              </a:rPr>
              <a:t>Test</a:t>
            </a:r>
            <a:r>
              <a:rPr lang="en-SG" dirty="0"/>
              <a:t> samples.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8F2754-6463-9F4B-3C12-097690EC0A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>
                <a:solidFill>
                  <a:srgbClr val="7030A0"/>
                </a:solidFill>
              </a:rPr>
              <a:t>test</a:t>
            </a:r>
            <a:r>
              <a:rPr lang="en-GB" dirty="0"/>
              <a:t> </a:t>
            </a:r>
            <a:r>
              <a:rPr lang="en-GB" b="1" dirty="0">
                <a:solidFill>
                  <a:srgbClr val="7030A0"/>
                </a:solidFill>
              </a:rPr>
              <a:t>set</a:t>
            </a:r>
            <a:r>
              <a:rPr lang="en-GB" dirty="0"/>
              <a:t> is a set of data that </a:t>
            </a:r>
            <a:r>
              <a:rPr lang="en-GB" b="1" dirty="0"/>
              <a:t>the model has not seen during the training or validation </a:t>
            </a:r>
            <a:r>
              <a:rPr lang="en-GB" dirty="0"/>
              <a:t>process, and is used to </a:t>
            </a:r>
            <a:r>
              <a:rPr lang="en-GB" b="1" dirty="0"/>
              <a:t>evaluate the final performance </a:t>
            </a:r>
            <a:r>
              <a:rPr lang="en-GB" dirty="0"/>
              <a:t>of the model after training is complete, hence providing an estimate of </a:t>
            </a:r>
            <a:r>
              <a:rPr lang="en-GB" b="1" dirty="0"/>
              <a:t>how well the model will perform on unseen data (generalization!)</a:t>
            </a:r>
            <a:r>
              <a:rPr lang="en-GB" dirty="0"/>
              <a:t>.</a:t>
            </a:r>
          </a:p>
          <a:p>
            <a:r>
              <a:rPr lang="en-GB" dirty="0"/>
              <a:t>The </a:t>
            </a:r>
            <a:r>
              <a:rPr lang="en-GB" b="1" dirty="0">
                <a:solidFill>
                  <a:srgbClr val="7030A0"/>
                </a:solidFill>
              </a:rPr>
              <a:t>testing</a:t>
            </a:r>
            <a:r>
              <a:rPr lang="en-GB" dirty="0"/>
              <a:t> </a:t>
            </a:r>
            <a:r>
              <a:rPr lang="en-GB" b="1" dirty="0">
                <a:solidFill>
                  <a:srgbClr val="7030A0"/>
                </a:solidFill>
              </a:rPr>
              <a:t>set</a:t>
            </a:r>
            <a:r>
              <a:rPr lang="en-GB" dirty="0"/>
              <a:t> is usually set to have as many samples as the </a:t>
            </a:r>
            <a:r>
              <a:rPr lang="en-GB" b="1" dirty="0">
                <a:solidFill>
                  <a:srgbClr val="0070C0"/>
                </a:solidFill>
              </a:rPr>
              <a:t>validation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set</a:t>
            </a:r>
            <a:r>
              <a:rPr lang="en-GB" dirty="0"/>
              <a:t>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24935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the </a:t>
            </a:r>
            <a:r>
              <a:rPr lang="en-US" b="1" dirty="0"/>
              <a:t>typical</a:t>
            </a:r>
            <a:r>
              <a:rPr lang="en-US" dirty="0"/>
              <a:t> </a:t>
            </a:r>
            <a:r>
              <a:rPr lang="en-US" b="1" dirty="0"/>
              <a:t>initializers for trainable parameters </a:t>
            </a:r>
            <a:r>
              <a:rPr lang="en-US" dirty="0"/>
              <a:t>in Neural Networks?</a:t>
            </a:r>
            <a:r>
              <a:rPr lang="en-US" b="1" dirty="0"/>
              <a:t> 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/>
              <a:t>symmetry</a:t>
            </a:r>
            <a:r>
              <a:rPr lang="en-GB" dirty="0"/>
              <a:t> in a Neural Network and why is it essential to </a:t>
            </a:r>
            <a:r>
              <a:rPr lang="en-GB" b="1" dirty="0"/>
              <a:t>break</a:t>
            </a:r>
            <a:r>
              <a:rPr lang="en-GB" dirty="0"/>
              <a:t> </a:t>
            </a:r>
            <a:r>
              <a:rPr lang="en-GB" b="1" dirty="0"/>
              <a:t>it</a:t>
            </a:r>
            <a:r>
              <a:rPr lang="en-GB" dirty="0"/>
              <a:t> with proper initializers?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exploding</a:t>
            </a:r>
            <a:r>
              <a:rPr lang="en-GB" dirty="0"/>
              <a:t> </a:t>
            </a:r>
            <a:r>
              <a:rPr lang="en-GB" b="1" dirty="0"/>
              <a:t>gradient</a:t>
            </a:r>
            <a:r>
              <a:rPr lang="en-GB" dirty="0"/>
              <a:t> 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How to </a:t>
            </a:r>
            <a:r>
              <a:rPr lang="en-GB" b="1" dirty="0"/>
              <a:t>spot and fix an exploding gradient </a:t>
            </a:r>
            <a:r>
              <a:rPr lang="en-GB" dirty="0"/>
              <a:t>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vanishing</a:t>
            </a:r>
            <a:r>
              <a:rPr lang="en-GB" dirty="0"/>
              <a:t> </a:t>
            </a:r>
            <a:r>
              <a:rPr lang="en-GB" b="1" dirty="0"/>
              <a:t>gradient</a:t>
            </a:r>
            <a:r>
              <a:rPr lang="en-GB" dirty="0"/>
              <a:t> 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How to </a:t>
            </a:r>
            <a:r>
              <a:rPr lang="en-GB" b="1" dirty="0"/>
              <a:t>spot and fix a vanishing gradient </a:t>
            </a:r>
            <a:r>
              <a:rPr lang="en-GB" dirty="0"/>
              <a:t>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Why are </a:t>
            </a:r>
            <a:r>
              <a:rPr lang="en-GB" b="1" dirty="0"/>
              <a:t>activation</a:t>
            </a:r>
            <a:r>
              <a:rPr lang="en-GB" dirty="0"/>
              <a:t> </a:t>
            </a:r>
            <a:r>
              <a:rPr lang="en-GB" b="1" dirty="0"/>
              <a:t>functions</a:t>
            </a:r>
            <a:r>
              <a:rPr lang="en-GB" dirty="0"/>
              <a:t> needed in Neural Networks?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universal</a:t>
            </a:r>
            <a:r>
              <a:rPr lang="en-GB" dirty="0"/>
              <a:t> </a:t>
            </a:r>
            <a:r>
              <a:rPr lang="en-GB" b="1" dirty="0"/>
              <a:t>approximation</a:t>
            </a:r>
            <a:r>
              <a:rPr lang="en-GB" dirty="0"/>
              <a:t> </a:t>
            </a:r>
            <a:r>
              <a:rPr lang="en-GB" b="1" dirty="0"/>
              <a:t>theorem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u="sng" dirty="0"/>
              <a:t>Question:</a:t>
            </a:r>
            <a:r>
              <a:rPr lang="en-GB" b="1" dirty="0"/>
              <a:t> </a:t>
            </a:r>
            <a:r>
              <a:rPr lang="en-GB" dirty="0"/>
              <a:t>What is considered a good repartition for the train-test-validation split?</a:t>
            </a:r>
          </a:p>
          <a:p>
            <a:pPr marL="0" indent="0">
              <a:buNone/>
            </a:pPr>
            <a:r>
              <a:rPr lang="en-GB" dirty="0"/>
              <a:t>The core idea is that:</a:t>
            </a:r>
          </a:p>
          <a:p>
            <a:pPr marL="514350" indent="-514350">
              <a:buAutoNum type="arabicPeriod"/>
            </a:pPr>
            <a:r>
              <a:rPr lang="en-GB" b="1" dirty="0"/>
              <a:t>We want as many samples as possible in the </a:t>
            </a:r>
            <a:r>
              <a:rPr lang="en-GB" b="1" dirty="0">
                <a:solidFill>
                  <a:schemeClr val="accent2"/>
                </a:solidFill>
              </a:rPr>
              <a:t>training</a:t>
            </a:r>
            <a:r>
              <a:rPr lang="en-GB" b="1" dirty="0"/>
              <a:t> </a:t>
            </a:r>
            <a:r>
              <a:rPr lang="en-GB" b="1" dirty="0">
                <a:solidFill>
                  <a:schemeClr val="accent2"/>
                </a:solidFill>
              </a:rPr>
              <a:t>set</a:t>
            </a:r>
            <a:r>
              <a:rPr lang="en-GB" b="1" dirty="0"/>
              <a:t>, as this helps speed up the training of the model.</a:t>
            </a:r>
          </a:p>
          <a:p>
            <a:pPr marL="514350" indent="-514350">
              <a:buAutoNum type="arabicPeriod"/>
            </a:pPr>
            <a:r>
              <a:rPr lang="en-GB" b="1" dirty="0"/>
              <a:t>We want enough samples in </a:t>
            </a:r>
            <a:r>
              <a:rPr lang="en-GB" b="1" dirty="0">
                <a:solidFill>
                  <a:srgbClr val="0070C0"/>
                </a:solidFill>
              </a:rPr>
              <a:t>validation</a:t>
            </a:r>
            <a:r>
              <a:rPr lang="en-GB" b="1" dirty="0"/>
              <a:t>/</a:t>
            </a:r>
            <a:r>
              <a:rPr lang="en-GB" b="1" dirty="0">
                <a:solidFill>
                  <a:srgbClr val="7030A0"/>
                </a:solidFill>
              </a:rPr>
              <a:t>test </a:t>
            </a:r>
            <a:r>
              <a:rPr lang="en-GB" b="1" dirty="0"/>
              <a:t>sets, to ensure diversity and that the </a:t>
            </a:r>
            <a:r>
              <a:rPr lang="en-GB" b="1" u="sng" dirty="0"/>
              <a:t>law of large numbers</a:t>
            </a:r>
            <a:r>
              <a:rPr lang="en-GB" b="1" dirty="0"/>
              <a:t> applies.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b="1" dirty="0"/>
              <a:t>Reminder from the past (</a:t>
            </a:r>
            <a:r>
              <a:rPr lang="en-SG" b="1" dirty="0">
                <a:solidFill>
                  <a:srgbClr val="00B050"/>
                </a:solidFill>
              </a:rPr>
              <a:t>law</a:t>
            </a:r>
            <a:r>
              <a:rPr lang="en-SG" b="1" dirty="0"/>
              <a:t> </a:t>
            </a:r>
            <a:r>
              <a:rPr lang="en-SG" b="1" dirty="0">
                <a:solidFill>
                  <a:srgbClr val="00B050"/>
                </a:solidFill>
              </a:rPr>
              <a:t>of</a:t>
            </a:r>
            <a:r>
              <a:rPr lang="en-SG" b="1" dirty="0"/>
              <a:t> </a:t>
            </a:r>
            <a:r>
              <a:rPr lang="en-SG" b="1" dirty="0">
                <a:solidFill>
                  <a:srgbClr val="00B050"/>
                </a:solidFill>
              </a:rPr>
              <a:t>large</a:t>
            </a:r>
            <a:r>
              <a:rPr lang="en-SG" b="1" dirty="0"/>
              <a:t> </a:t>
            </a:r>
            <a:r>
              <a:rPr lang="en-SG" b="1" dirty="0">
                <a:solidFill>
                  <a:srgbClr val="00B050"/>
                </a:solidFill>
              </a:rPr>
              <a:t>numbers</a:t>
            </a:r>
            <a:r>
              <a:rPr lang="en-SG" b="1" dirty="0"/>
              <a:t>): </a:t>
            </a:r>
            <a:r>
              <a:rPr lang="en-SG" dirty="0"/>
              <a:t>When approximating a mean/average metric, like MSE, we need enough samples so that the empirical approximation matches closely the theoretical value.</a:t>
            </a:r>
          </a:p>
        </p:txBody>
      </p:sp>
    </p:spTree>
    <p:extLst>
      <p:ext uri="{BB962C8B-B14F-4D97-AF65-F5344CB8AC3E}">
        <p14:creationId xmlns:p14="http://schemas.microsoft.com/office/powerpoint/2010/main" val="3957896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3CA20-FD68-BCFD-A748-1DE206D1241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u="sng" dirty="0"/>
                  <a:t>Question:</a:t>
                </a:r>
                <a:r>
                  <a:rPr lang="en-GB" b="1" dirty="0"/>
                  <a:t> </a:t>
                </a:r>
                <a:r>
                  <a:rPr lang="en-GB" dirty="0"/>
                  <a:t>What is considered a good repartition for the train-test-validation split?</a:t>
                </a:r>
              </a:p>
              <a:p>
                <a:pPr marL="0" indent="0">
                  <a:buNone/>
                </a:pPr>
                <a:r>
                  <a:rPr lang="en-GB" dirty="0"/>
                  <a:t>Following the two ideas from earlier.</a:t>
                </a:r>
              </a:p>
              <a:p>
                <a:pPr marL="0" indent="0">
                  <a:buNone/>
                </a:pPr>
                <a:r>
                  <a:rPr lang="en-GB" b="1" dirty="0"/>
                  <a:t>Scenario 1: you have more than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10000 samples (large dataset).</a:t>
                </a:r>
              </a:p>
              <a:p>
                <a:pPr marL="0" indent="0">
                  <a:buNone/>
                </a:pPr>
                <a:r>
                  <a:rPr lang="en-GB" b="1" dirty="0"/>
                  <a:t>Scenario 2: you have less than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10000 samples (small dataset).</a:t>
                </a:r>
                <a:endParaRPr lang="en-SG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3CA20-FD68-BCFD-A748-1DE206D124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70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06B9D64-CDDF-1120-2C4A-F0A846476B9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b="1" dirty="0"/>
                  <a:t>Scenario 1: you have more than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10000 samples (large dataset).</a:t>
                </a:r>
              </a:p>
              <a:p>
                <a:r>
                  <a:rPr lang="en-GB" dirty="0"/>
                  <a:t>Put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</a:t>
                </a:r>
                <a:r>
                  <a:rPr lang="en-GB" dirty="0"/>
                  <a:t> </a:t>
                </a:r>
                <a:r>
                  <a:rPr lang="en-GB" b="1" dirty="0"/>
                  <a:t>samples</a:t>
                </a:r>
                <a:r>
                  <a:rPr lang="en-GB" dirty="0"/>
                  <a:t> in the </a:t>
                </a:r>
                <a:r>
                  <a:rPr lang="en-GB" b="1" dirty="0">
                    <a:solidFill>
                      <a:srgbClr val="0070C0"/>
                    </a:solidFill>
                  </a:rPr>
                  <a:t>validation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70C0"/>
                    </a:solidFill>
                  </a:rPr>
                  <a:t>set</a:t>
                </a:r>
                <a:r>
                  <a:rPr lang="en-GB" dirty="0"/>
                  <a:t>. And put another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</a:t>
                </a:r>
                <a:r>
                  <a:rPr lang="en-GB" dirty="0"/>
                  <a:t> </a:t>
                </a:r>
                <a:r>
                  <a:rPr lang="en-GB" b="1" dirty="0"/>
                  <a:t>samples</a:t>
                </a:r>
                <a:r>
                  <a:rPr lang="en-GB" dirty="0"/>
                  <a:t> in the </a:t>
                </a:r>
                <a:r>
                  <a:rPr lang="en-GB" b="1" dirty="0">
                    <a:solidFill>
                      <a:srgbClr val="7030A0"/>
                    </a:solidFill>
                  </a:rPr>
                  <a:t>test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7030A0"/>
                    </a:solidFill>
                  </a:rPr>
                  <a:t>set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(Having 1000 samples should be enough for law of large numbers to apply).</a:t>
                </a:r>
              </a:p>
              <a:p>
                <a:r>
                  <a:rPr lang="en-GB" dirty="0"/>
                  <a:t>Put </a:t>
                </a:r>
                <a:r>
                  <a:rPr lang="en-GB" b="1" dirty="0"/>
                  <a:t>the</a:t>
                </a:r>
                <a:r>
                  <a:rPr lang="en-GB" dirty="0"/>
                  <a:t> </a:t>
                </a:r>
                <a:r>
                  <a:rPr lang="en-GB" b="1" dirty="0"/>
                  <a:t>rest</a:t>
                </a:r>
                <a:r>
                  <a:rPr lang="en-GB" dirty="0"/>
                  <a:t> in </a:t>
                </a:r>
                <a:r>
                  <a:rPr lang="en-GB" b="1" dirty="0">
                    <a:solidFill>
                      <a:schemeClr val="accent2"/>
                    </a:solidFill>
                  </a:rPr>
                  <a:t>training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chemeClr val="accent2"/>
                    </a:solidFill>
                  </a:rPr>
                  <a:t>set</a:t>
                </a:r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06B9D64-CDDF-1120-2C4A-F0A846476B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2241" r="-258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2592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3CA20-FD68-BCFD-A748-1DE206D1241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u="sng" dirty="0"/>
                  <a:t>Question:</a:t>
                </a:r>
                <a:r>
                  <a:rPr lang="en-GB" b="1" dirty="0"/>
                  <a:t> </a:t>
                </a:r>
                <a:r>
                  <a:rPr lang="en-GB" dirty="0"/>
                  <a:t>What is considered a good repartition for the train-test-validation split?</a:t>
                </a:r>
              </a:p>
              <a:p>
                <a:pPr marL="0" indent="0">
                  <a:buNone/>
                </a:pPr>
                <a:r>
                  <a:rPr lang="en-GB" dirty="0"/>
                  <a:t>Following the two ideas from earlier.</a:t>
                </a:r>
              </a:p>
              <a:p>
                <a:pPr marL="0" indent="0">
                  <a:buNone/>
                </a:pPr>
                <a:r>
                  <a:rPr lang="en-GB" b="1" dirty="0"/>
                  <a:t>Scenario 1: you have more than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10000 samples (large dataset).</a:t>
                </a:r>
              </a:p>
              <a:p>
                <a:pPr marL="0" indent="0">
                  <a:buNone/>
                </a:pPr>
                <a:r>
                  <a:rPr lang="en-GB" b="1" dirty="0"/>
                  <a:t>Scenario 2: you have less than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10000 samples (small dataset).</a:t>
                </a:r>
                <a:endParaRPr lang="en-SG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3CA20-FD68-BCFD-A748-1DE206D124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70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06B9D64-CDDF-1120-2C4A-F0A846476B9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Scenario 2: you have less than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10000 samples (small dataset).</a:t>
                </a:r>
                <a:endParaRPr lang="en-SG" b="1" dirty="0"/>
              </a:p>
              <a:p>
                <a:r>
                  <a:rPr lang="en-GB" dirty="0"/>
                  <a:t>Put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10% of</a:t>
                </a:r>
                <a:r>
                  <a:rPr lang="en-GB" dirty="0"/>
                  <a:t> </a:t>
                </a:r>
                <a:r>
                  <a:rPr lang="en-GB" b="1" dirty="0"/>
                  <a:t>samples</a:t>
                </a:r>
                <a:r>
                  <a:rPr lang="en-GB" dirty="0"/>
                  <a:t> in the </a:t>
                </a:r>
                <a:r>
                  <a:rPr lang="en-GB" b="1" dirty="0">
                    <a:solidFill>
                      <a:srgbClr val="0070C0"/>
                    </a:solidFill>
                  </a:rPr>
                  <a:t>validation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70C0"/>
                    </a:solidFill>
                  </a:rPr>
                  <a:t>set</a:t>
                </a:r>
                <a:r>
                  <a:rPr lang="en-GB" dirty="0"/>
                  <a:t>. And put another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10%</a:t>
                </a:r>
                <a:r>
                  <a:rPr lang="en-GB" dirty="0"/>
                  <a:t> in the </a:t>
                </a:r>
                <a:r>
                  <a:rPr lang="en-GB" b="1" dirty="0">
                    <a:solidFill>
                      <a:srgbClr val="7030A0"/>
                    </a:solidFill>
                  </a:rPr>
                  <a:t>test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7030A0"/>
                    </a:solidFill>
                  </a:rPr>
                  <a:t>set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(We might not have enough samples to ensure the law of large numbers applies, but we try our best).</a:t>
                </a:r>
              </a:p>
              <a:p>
                <a:r>
                  <a:rPr lang="en-GB" dirty="0"/>
                  <a:t>Put </a:t>
                </a:r>
                <a:r>
                  <a:rPr lang="en-GB" b="1" dirty="0"/>
                  <a:t>the</a:t>
                </a:r>
                <a:r>
                  <a:rPr lang="en-GB" dirty="0"/>
                  <a:t> </a:t>
                </a:r>
                <a:r>
                  <a:rPr lang="en-GB" b="1" dirty="0"/>
                  <a:t>remaining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80%</a:t>
                </a:r>
                <a:r>
                  <a:rPr lang="en-GB" dirty="0"/>
                  <a:t> in </a:t>
                </a:r>
                <a:r>
                  <a:rPr lang="en-GB" b="1" dirty="0">
                    <a:solidFill>
                      <a:schemeClr val="accent2"/>
                    </a:solidFill>
                  </a:rPr>
                  <a:t>training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chemeClr val="accent2"/>
                    </a:solidFill>
                  </a:rPr>
                  <a:t>set</a:t>
                </a:r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06B9D64-CDDF-1120-2C4A-F0A846476B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3292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E1F6A2-82F6-1462-613B-C8396C4B7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049" y="1531815"/>
            <a:ext cx="8615343" cy="496106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D486792-A1B6-C3D7-C246-48881289AB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235829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Here we used our dataset generator three times, with different seeds and number of samples.</a:t>
            </a:r>
          </a:p>
        </p:txBody>
      </p:sp>
    </p:spTree>
    <p:extLst>
      <p:ext uri="{BB962C8B-B14F-4D97-AF65-F5344CB8AC3E}">
        <p14:creationId xmlns:p14="http://schemas.microsoft.com/office/powerpoint/2010/main" val="4037855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58E7E9-51E0-DF3A-4BFA-542A67867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44" y="1511600"/>
            <a:ext cx="4411080" cy="31346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7A7802-386D-63D1-001D-6C45BCF97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342" y="1414556"/>
            <a:ext cx="4534214" cy="32316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13EACC-41E3-2009-5183-E05832F8A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1445" y="3658843"/>
            <a:ext cx="4534214" cy="317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67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During training pass all three datasets as parameters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D91441-B3D7-F06B-3810-62FA29289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16" y="5804549"/>
            <a:ext cx="11893367" cy="6883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50D7B3-1820-F1DF-393B-1662F8B62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41" y="2689533"/>
            <a:ext cx="3554985" cy="25262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C856E9-E807-28B8-FDE3-D4EC3A7B4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934" y="2655348"/>
            <a:ext cx="3654220" cy="26044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8A300D-C044-62DB-171D-948C380894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0362" y="2654274"/>
            <a:ext cx="3654221" cy="256153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50F9737-7435-82D9-5B71-3D2DF5BBC1E4}"/>
              </a:ext>
            </a:extLst>
          </p:cNvPr>
          <p:cNvCxnSpPr>
            <a:cxnSpLocks/>
          </p:cNvCxnSpPr>
          <p:nvPr/>
        </p:nvCxnSpPr>
        <p:spPr>
          <a:xfrm>
            <a:off x="2805723" y="5181046"/>
            <a:ext cx="1438031" cy="623503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85D11C-1A4B-FAF1-ACA1-93E3CCD45CCB}"/>
              </a:ext>
            </a:extLst>
          </p:cNvPr>
          <p:cNvCxnSpPr>
            <a:cxnSpLocks/>
          </p:cNvCxnSpPr>
          <p:nvPr/>
        </p:nvCxnSpPr>
        <p:spPr>
          <a:xfrm>
            <a:off x="9957472" y="5324498"/>
            <a:ext cx="108743" cy="480051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D0B6097-CC25-BD00-9BC5-1FF1F204A53C}"/>
              </a:ext>
            </a:extLst>
          </p:cNvPr>
          <p:cNvCxnSpPr>
            <a:cxnSpLocks/>
          </p:cNvCxnSpPr>
          <p:nvPr/>
        </p:nvCxnSpPr>
        <p:spPr>
          <a:xfrm>
            <a:off x="6015044" y="5350749"/>
            <a:ext cx="1276710" cy="45380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432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 few more changes…</a:t>
            </a:r>
          </a:p>
          <a:p>
            <a:pPr marL="0" indent="0">
              <a:buNone/>
            </a:pPr>
            <a:r>
              <a:rPr lang="en-SG" b="1" dirty="0"/>
              <a:t>1. Track losses and accuracies during training on both training and validation sets.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8D671B-2EC8-C530-E5AC-812756BEB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307" y="3401007"/>
            <a:ext cx="8856260" cy="1137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82EE0B-5F4C-3F21-BC18-C3EC7B40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622" y="4696089"/>
            <a:ext cx="6782747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237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 few more changes…</a:t>
            </a:r>
          </a:p>
          <a:p>
            <a:pPr marL="0" indent="0">
              <a:buNone/>
            </a:pPr>
            <a:r>
              <a:rPr lang="en-SG" b="1" dirty="0"/>
              <a:t>2. On each iteration, display losses and accuracies on both the training and validation sets.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21CF24-4FC6-B609-5999-572CF5F79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0" y="4263256"/>
            <a:ext cx="11564823" cy="178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40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 few more changes…</a:t>
            </a:r>
          </a:p>
          <a:p>
            <a:pPr marL="0" indent="0">
              <a:buNone/>
            </a:pPr>
            <a:r>
              <a:rPr lang="en-SG" b="1" dirty="0"/>
              <a:t>3. After training has completed, check accuracy values (and, optionally, loss values) on the test set for a final confirmation, on the model capability and whether or not it will be able to </a:t>
            </a:r>
            <a:r>
              <a:rPr lang="en-SG" b="1" dirty="0">
                <a:solidFill>
                  <a:srgbClr val="7030A0"/>
                </a:solidFill>
              </a:rPr>
              <a:t>generalize</a:t>
            </a:r>
            <a:r>
              <a:rPr lang="en-SG" b="1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12B008-17CC-5E52-C408-5141565034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30"/>
          <a:stretch/>
        </p:blipFill>
        <p:spPr>
          <a:xfrm>
            <a:off x="557961" y="4351453"/>
            <a:ext cx="10795839" cy="67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045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 few more changes…</a:t>
            </a:r>
          </a:p>
          <a:p>
            <a:pPr marL="0" indent="0">
              <a:buNone/>
            </a:pPr>
            <a:r>
              <a:rPr lang="en-SG" b="1" dirty="0"/>
              <a:t>4. Training curves will now include training and validation values.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4376E5-6B49-2682-197B-810E79E08D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495"/>
          <a:stretch/>
        </p:blipFill>
        <p:spPr>
          <a:xfrm>
            <a:off x="0" y="3242546"/>
            <a:ext cx="6201165" cy="30266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255D86-183F-ADC4-3EF2-9CC572FD17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736"/>
          <a:stretch/>
        </p:blipFill>
        <p:spPr>
          <a:xfrm>
            <a:off x="5990835" y="3359683"/>
            <a:ext cx="6201165" cy="295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307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9"/>
            </a:pPr>
            <a:r>
              <a:rPr lang="en-US" dirty="0"/>
              <a:t>What are typical </a:t>
            </a:r>
            <a:r>
              <a:rPr lang="en-US" b="1" dirty="0"/>
              <a:t>examples</a:t>
            </a:r>
            <a:r>
              <a:rPr lang="en-US" dirty="0"/>
              <a:t> of </a:t>
            </a:r>
            <a:r>
              <a:rPr lang="en-US" b="1" dirty="0"/>
              <a:t>activation</a:t>
            </a:r>
            <a:r>
              <a:rPr lang="en-US" dirty="0"/>
              <a:t> </a:t>
            </a:r>
            <a:r>
              <a:rPr lang="en-US" b="1" dirty="0"/>
              <a:t>functions</a:t>
            </a:r>
            <a:r>
              <a:rPr lang="en-US" dirty="0"/>
              <a:t>? Which activations should I be using?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What are typical examples of </a:t>
            </a:r>
            <a:r>
              <a:rPr lang="en-US" b="1" dirty="0"/>
              <a:t>advanced</a:t>
            </a:r>
            <a:r>
              <a:rPr lang="en-US" dirty="0"/>
              <a:t> </a:t>
            </a:r>
            <a:r>
              <a:rPr lang="en-US" b="1" dirty="0"/>
              <a:t>optimizers</a:t>
            </a:r>
            <a:r>
              <a:rPr lang="en-US" dirty="0"/>
              <a:t>? (</a:t>
            </a:r>
            <a:r>
              <a:rPr lang="en-US" dirty="0" err="1"/>
              <a:t>Adagrad</a:t>
            </a:r>
            <a:r>
              <a:rPr lang="en-US" dirty="0"/>
              <a:t>, </a:t>
            </a:r>
            <a:r>
              <a:rPr lang="en-US" dirty="0" err="1"/>
              <a:t>RMSProp</a:t>
            </a:r>
            <a:r>
              <a:rPr lang="en-US" dirty="0"/>
              <a:t>, Adam, etc.).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How to </a:t>
            </a:r>
            <a:r>
              <a:rPr lang="en-US" b="1" dirty="0"/>
              <a:t>implement</a:t>
            </a:r>
            <a:r>
              <a:rPr lang="en-US" dirty="0"/>
              <a:t> said </a:t>
            </a:r>
            <a:r>
              <a:rPr lang="en-US" b="1" dirty="0"/>
              <a:t>optimizers</a:t>
            </a:r>
            <a:r>
              <a:rPr lang="en-US" dirty="0"/>
              <a:t> manually?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What is a </a:t>
            </a:r>
            <a:r>
              <a:rPr lang="en-US" b="1" dirty="0"/>
              <a:t>stochastic</a:t>
            </a:r>
            <a:r>
              <a:rPr lang="en-US" dirty="0"/>
              <a:t> </a:t>
            </a:r>
            <a:r>
              <a:rPr lang="en-US" b="1" dirty="0"/>
              <a:t>gradient</a:t>
            </a:r>
            <a:r>
              <a:rPr lang="en-US" dirty="0"/>
              <a:t> </a:t>
            </a:r>
            <a:r>
              <a:rPr lang="en-US" b="1" dirty="0"/>
              <a:t>descent</a:t>
            </a:r>
            <a:r>
              <a:rPr lang="en-US" dirty="0"/>
              <a:t> and what are its </a:t>
            </a:r>
            <a:r>
              <a:rPr lang="en-US" b="1" dirty="0"/>
              <a:t>benefits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How to implement the </a:t>
            </a:r>
            <a:r>
              <a:rPr lang="en-US" b="1" dirty="0"/>
              <a:t>stochastic</a:t>
            </a:r>
            <a:r>
              <a:rPr lang="en-US" dirty="0"/>
              <a:t> </a:t>
            </a:r>
            <a:r>
              <a:rPr lang="en-US" b="1" dirty="0"/>
              <a:t>gradient</a:t>
            </a:r>
            <a:r>
              <a:rPr lang="en-US" dirty="0"/>
              <a:t> </a:t>
            </a:r>
            <a:r>
              <a:rPr lang="en-US" b="1" dirty="0"/>
              <a:t>descent</a:t>
            </a:r>
            <a:r>
              <a:rPr lang="en-US" dirty="0"/>
              <a:t> manually?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What is a </a:t>
            </a:r>
            <a:r>
              <a:rPr lang="en-US" b="1" dirty="0"/>
              <a:t>mini-batch</a:t>
            </a:r>
            <a:r>
              <a:rPr lang="en-US" dirty="0"/>
              <a:t> </a:t>
            </a:r>
            <a:r>
              <a:rPr lang="en-US" b="1" dirty="0"/>
              <a:t>gradient</a:t>
            </a:r>
            <a:r>
              <a:rPr lang="en-US" dirty="0"/>
              <a:t> </a:t>
            </a:r>
            <a:r>
              <a:rPr lang="en-US" b="1" dirty="0"/>
              <a:t>descent</a:t>
            </a:r>
            <a:r>
              <a:rPr lang="en-US" dirty="0"/>
              <a:t> and what are its </a:t>
            </a:r>
            <a:r>
              <a:rPr lang="en-US" b="1" dirty="0"/>
              <a:t>benefits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How to implement the </a:t>
            </a:r>
            <a:r>
              <a:rPr lang="en-US" b="1" dirty="0"/>
              <a:t>mini-batch</a:t>
            </a:r>
            <a:r>
              <a:rPr lang="en-US" dirty="0"/>
              <a:t> </a:t>
            </a:r>
            <a:r>
              <a:rPr lang="en-US" b="1" dirty="0"/>
              <a:t>gradient</a:t>
            </a:r>
            <a:r>
              <a:rPr lang="en-US" dirty="0"/>
              <a:t> </a:t>
            </a:r>
            <a:r>
              <a:rPr lang="en-US" b="1" dirty="0"/>
              <a:t>descent</a:t>
            </a:r>
            <a:r>
              <a:rPr lang="en-US" dirty="0"/>
              <a:t> manually?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How to </a:t>
            </a:r>
            <a:r>
              <a:rPr lang="en-US" b="1" dirty="0"/>
              <a:t>combine</a:t>
            </a:r>
            <a:r>
              <a:rPr lang="en-US" dirty="0"/>
              <a:t> </a:t>
            </a:r>
            <a:r>
              <a:rPr lang="en-US" b="1" dirty="0"/>
              <a:t>all</a:t>
            </a:r>
            <a:r>
              <a:rPr lang="en-US" dirty="0"/>
              <a:t> </a:t>
            </a:r>
            <a:r>
              <a:rPr lang="en-US" b="1" dirty="0"/>
              <a:t>optimizers</a:t>
            </a:r>
            <a:r>
              <a:rPr lang="en-US" dirty="0"/>
              <a:t> </a:t>
            </a:r>
            <a:r>
              <a:rPr lang="en-US" b="1" dirty="0"/>
              <a:t>concepts</a:t>
            </a:r>
            <a:r>
              <a:rPr lang="en-US" dirty="0"/>
              <a:t> into a great optimizer?</a:t>
            </a:r>
          </a:p>
          <a:p>
            <a:pPr marL="514350" indent="-514350">
              <a:buFont typeface="+mj-lt"/>
              <a:buAutoNum type="arabicPeriod" startAt="9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403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Training the model now gives the following full display.</a:t>
            </a:r>
            <a:endParaRPr lang="en-SG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360E81-8BD6-CEDB-E749-977884841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502" y="1489540"/>
            <a:ext cx="5074298" cy="536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73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Training our model gives following training curves (Good training).</a:t>
            </a:r>
            <a:endParaRPr lang="en-SG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80AFA-88A5-8EBE-BF95-33B034372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447" y="2520530"/>
            <a:ext cx="8995105" cy="433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22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86523"/>
            <a:ext cx="11111523" cy="4590440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Note: </a:t>
            </a:r>
            <a:r>
              <a:rPr lang="en-GB" dirty="0"/>
              <a:t>A model that can generalize well will often have close curves on both training and validation sets. And a good final test accuracy value.</a:t>
            </a:r>
            <a:endParaRPr lang="en-SG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80AFA-88A5-8EBE-BF95-33B034372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447" y="2520530"/>
            <a:ext cx="8995105" cy="433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45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general,</a:t>
            </a:r>
          </a:p>
          <a:p>
            <a:r>
              <a:rPr lang="en-GB" dirty="0"/>
              <a:t>Model will start by </a:t>
            </a:r>
            <a:r>
              <a:rPr lang="en-GB" b="1" dirty="0"/>
              <a:t>underfitting</a:t>
            </a:r>
            <a:r>
              <a:rPr lang="en-GB" dirty="0"/>
              <a:t> the data, which is normal.</a:t>
            </a:r>
          </a:p>
          <a:p>
            <a:r>
              <a:rPr lang="en-GB" dirty="0"/>
              <a:t>After a few rounds of training models will (hopefully) achieve </a:t>
            </a:r>
            <a:r>
              <a:rPr lang="en-GB" b="1" dirty="0"/>
              <a:t>good</a:t>
            </a:r>
            <a:r>
              <a:rPr lang="en-GB" dirty="0"/>
              <a:t> </a:t>
            </a:r>
            <a:r>
              <a:rPr lang="en-GB" b="1" dirty="0"/>
              <a:t>generalization</a:t>
            </a:r>
            <a:r>
              <a:rPr lang="en-GB" dirty="0"/>
              <a:t>.</a:t>
            </a:r>
          </a:p>
          <a:p>
            <a:r>
              <a:rPr lang="en-GB" dirty="0"/>
              <a:t>Then, if training is pursued, the model will often attempt to </a:t>
            </a:r>
            <a:r>
              <a:rPr lang="en-GB" b="1" dirty="0"/>
              <a:t>minimize loss at all costs</a:t>
            </a:r>
            <a:r>
              <a:rPr lang="en-GB" dirty="0"/>
              <a:t>, </a:t>
            </a:r>
            <a:r>
              <a:rPr lang="en-GB" b="1" dirty="0"/>
              <a:t>often</a:t>
            </a:r>
            <a:r>
              <a:rPr lang="en-GB" dirty="0"/>
              <a:t> </a:t>
            </a:r>
            <a:r>
              <a:rPr lang="en-GB" b="1" dirty="0"/>
              <a:t>sacrificing generalization (!)</a:t>
            </a:r>
            <a:r>
              <a:rPr lang="en-GB" dirty="0"/>
              <a:t> in the process, and </a:t>
            </a:r>
            <a:r>
              <a:rPr lang="en-GB" b="1" dirty="0"/>
              <a:t>overfitting.</a:t>
            </a:r>
            <a:endParaRPr lang="en-SG" b="1" dirty="0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F16C78F6-3F6B-F008-240F-E82881719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003" y="1690688"/>
            <a:ext cx="5731461" cy="48908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359F8D-D234-8215-AA8D-08AC63B851F6}"/>
              </a:ext>
            </a:extLst>
          </p:cNvPr>
          <p:cNvSpPr txBox="1"/>
          <p:nvPr/>
        </p:nvSpPr>
        <p:spPr>
          <a:xfrm>
            <a:off x="8010769" y="1690688"/>
            <a:ext cx="334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Training should probably have stopped at this point (in red).</a:t>
            </a:r>
            <a:endParaRPr lang="en-SG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135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#3: Implementing an early stop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Good Practice #3: implementing an </a:t>
            </a:r>
            <a:r>
              <a:rPr lang="en-GB" b="1" dirty="0">
                <a:solidFill>
                  <a:srgbClr val="00B050"/>
                </a:solidFill>
              </a:rPr>
              <a:t>early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stop</a:t>
            </a:r>
            <a:r>
              <a:rPr lang="en-GB" b="1" dirty="0"/>
              <a:t>.</a:t>
            </a:r>
          </a:p>
          <a:p>
            <a:pPr marL="0" indent="0">
              <a:buNone/>
            </a:pPr>
            <a:r>
              <a:rPr lang="en-SG" dirty="0"/>
              <a:t>It is often a good idea to try and </a:t>
            </a:r>
            <a:r>
              <a:rPr lang="en-SG" b="1" dirty="0"/>
              <a:t>stop the training when the model starts losing it generalization capabilities and starts overfitting</a:t>
            </a:r>
            <a:r>
              <a:rPr lang="en-SG" dirty="0"/>
              <a:t>.</a:t>
            </a:r>
          </a:p>
          <a:p>
            <a:pPr marL="0" indent="0">
              <a:buNone/>
            </a:pPr>
            <a:r>
              <a:rPr lang="en-SG" dirty="0"/>
              <a:t>We often want to stop when:</a:t>
            </a:r>
          </a:p>
          <a:p>
            <a:r>
              <a:rPr lang="en-SG" dirty="0"/>
              <a:t>Validation loss is minimal.</a:t>
            </a:r>
          </a:p>
          <a:p>
            <a:r>
              <a:rPr lang="en-SG" dirty="0"/>
              <a:t>Validation and training curves start going in opposite ways.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F16C78F6-3F6B-F008-240F-E82881719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003" y="1690688"/>
            <a:ext cx="5731461" cy="48908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359F8D-D234-8215-AA8D-08AC63B851F6}"/>
              </a:ext>
            </a:extLst>
          </p:cNvPr>
          <p:cNvSpPr txBox="1"/>
          <p:nvPr/>
        </p:nvSpPr>
        <p:spPr>
          <a:xfrm>
            <a:off x="8010769" y="1690688"/>
            <a:ext cx="334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Training should probably have stopped at this point (in red).</a:t>
            </a:r>
            <a:endParaRPr lang="en-SG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0718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CCFC115-D90A-89D3-E778-7BD3A558A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#3: Implementing an early stop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E7EC8E-262A-539E-A4A9-D3B1A0942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Other approaches suggest to simply track the validation accuracy metric and define an early stopping, which interrupts training when:</a:t>
            </a:r>
          </a:p>
          <a:p>
            <a:r>
              <a:rPr lang="en-GB" dirty="0"/>
              <a:t>a high level of accuracy has been obtained (say, at least 98%),</a:t>
            </a:r>
          </a:p>
          <a:p>
            <a:r>
              <a:rPr lang="en-GB" dirty="0"/>
              <a:t>and the accuracy is no longer increasing (i.e. the change between two consecutive values of the accuracy is falling below a threshold).</a:t>
            </a:r>
            <a:endParaRPr lang="en-SG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513E39-7B7F-4BB2-5D21-35BCCD809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769" y="4435213"/>
            <a:ext cx="9580462" cy="242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861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CCFC115-D90A-89D3-E778-7BD3A558A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#3: Implementing an early stop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E7EC8E-262A-539E-A4A9-D3B1A0942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Other approaches suggest to simply track the validation accuracy metric and define an early stopping, which interrupts training when:</a:t>
            </a:r>
          </a:p>
          <a:p>
            <a:r>
              <a:rPr lang="en-GB" dirty="0"/>
              <a:t>a high level of accuracy has been obtained (say, at least 98%),</a:t>
            </a:r>
          </a:p>
          <a:p>
            <a:r>
              <a:rPr lang="en-GB" dirty="0"/>
              <a:t>and the accuracy is no longer increasing (i.e. the change between two consecutive values of the accuracy is falling below a threshold).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Problem: </a:t>
            </a:r>
            <a:r>
              <a:rPr lang="en-GB" dirty="0"/>
              <a:t>we will often stop after it is too late (we need to see that the model starts losing generalization capabilities to recognize that we should have stopped earlier!)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785269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#4: Saver and loader functions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b="1" dirty="0"/>
                  <a:t>Good Practice #4: use </a:t>
                </a:r>
                <a:r>
                  <a:rPr lang="en-GB" b="1" dirty="0">
                    <a:solidFill>
                      <a:srgbClr val="00B050"/>
                    </a:solidFill>
                  </a:rPr>
                  <a:t>saver</a:t>
                </a:r>
                <a:r>
                  <a:rPr lang="en-GB" b="1" dirty="0"/>
                  <a:t> and </a:t>
                </a:r>
                <a:r>
                  <a:rPr lang="en-GB" b="1" dirty="0">
                    <a:solidFill>
                      <a:srgbClr val="00B050"/>
                    </a:solidFill>
                  </a:rPr>
                  <a:t>loader</a:t>
                </a:r>
                <a:r>
                  <a:rPr lang="en-GB" b="1" dirty="0"/>
                  <a:t> functions.</a:t>
                </a:r>
              </a:p>
              <a:p>
                <a:pPr marL="0" indent="0">
                  <a:buNone/>
                </a:pPr>
                <a:r>
                  <a:rPr lang="en-GB" b="1" dirty="0"/>
                  <a:t>Problem: </a:t>
                </a:r>
                <a:r>
                  <a:rPr lang="en-GB" dirty="0"/>
                  <a:t>We will often stop training after it is too late (we need to see that the model starts losing generalization capabilities to recognize that we should have stopped earlier!)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b="1" dirty="0"/>
                  <a:t>Idea: </a:t>
                </a:r>
                <a:r>
                  <a:rPr lang="en-GB" dirty="0"/>
                  <a:t>How about we </a:t>
                </a:r>
                <a:r>
                  <a:rPr lang="en-GB" b="1" dirty="0">
                    <a:solidFill>
                      <a:srgbClr val="00B050"/>
                    </a:solidFill>
                  </a:rPr>
                  <a:t>save</a:t>
                </a:r>
                <a:r>
                  <a:rPr lang="en-GB" dirty="0"/>
                  <a:t> the model trainable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) to a file (along with the iteration number) every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/>
                  <a:t> iterations?</a:t>
                </a:r>
                <a:endParaRPr lang="en-SG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18358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#4: Saver and loader functions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Problem: </a:t>
                </a:r>
                <a:r>
                  <a:rPr lang="en-GB" dirty="0"/>
                  <a:t>We will often stop training after it is too late (we need to see that the model starts losing generalization capabilities to recognize that we should have stopped earlier!)</a:t>
                </a:r>
              </a:p>
              <a:p>
                <a:pPr marL="0" indent="0">
                  <a:buNone/>
                </a:pPr>
                <a:r>
                  <a:rPr lang="en-GB" b="1" dirty="0"/>
                  <a:t>Idea: </a:t>
                </a:r>
                <a:r>
                  <a:rPr lang="en-GB" dirty="0"/>
                  <a:t>How about we </a:t>
                </a:r>
                <a:r>
                  <a:rPr lang="en-GB" b="1" dirty="0">
                    <a:solidFill>
                      <a:srgbClr val="00B050"/>
                    </a:solidFill>
                  </a:rPr>
                  <a:t>save</a:t>
                </a:r>
                <a:r>
                  <a:rPr lang="en-GB" dirty="0"/>
                  <a:t> the model trainable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) to a file (along with the iteration number) every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/>
                  <a:t> iterations?</a:t>
                </a:r>
                <a:endParaRPr lang="en-SG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60FC422-9A5C-1D41-1A94-1D7A085A4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418" y="1292889"/>
            <a:ext cx="4593909" cy="45061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70A0B3-8D71-A98D-2AA5-B798834E26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625"/>
          <a:stretch/>
        </p:blipFill>
        <p:spPr>
          <a:xfrm>
            <a:off x="6304251" y="6049931"/>
            <a:ext cx="5842241" cy="53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7322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#4: Saver and loader functions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Problem: </a:t>
                </a:r>
                <a:r>
                  <a:rPr lang="en-GB" dirty="0"/>
                  <a:t>We will often stop training after it is too late (we need to see that the model starts losing generalization capabilities to recognize that we should have stopped earlier!)</a:t>
                </a:r>
              </a:p>
              <a:p>
                <a:pPr marL="0" indent="0">
                  <a:buNone/>
                </a:pPr>
                <a:r>
                  <a:rPr lang="en-GB" b="1" dirty="0"/>
                  <a:t>Idea: </a:t>
                </a:r>
                <a:r>
                  <a:rPr lang="en-GB" dirty="0"/>
                  <a:t>How about we </a:t>
                </a:r>
                <a:r>
                  <a:rPr lang="en-GB" b="1" dirty="0">
                    <a:solidFill>
                      <a:srgbClr val="00B050"/>
                    </a:solidFill>
                  </a:rPr>
                  <a:t>save</a:t>
                </a:r>
                <a:r>
                  <a:rPr lang="en-GB" dirty="0"/>
                  <a:t> the model trainable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) to a file (along with the iteration number) every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/>
                  <a:t> iterations?</a:t>
                </a:r>
                <a:endParaRPr lang="en-SG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71D9B60-FC90-8D01-A979-82FB20A29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090" y="1825624"/>
            <a:ext cx="5239481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194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is the </a:t>
            </a:r>
            <a:r>
              <a:rPr lang="en-US" b="1" dirty="0"/>
              <a:t>no free lunch theorem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is the </a:t>
            </a:r>
            <a:r>
              <a:rPr lang="en-US" b="1" dirty="0"/>
              <a:t>train-test-validation split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/>
              <a:t>Why is it </a:t>
            </a:r>
            <a:r>
              <a:rPr lang="en-US" b="1" dirty="0"/>
              <a:t>good</a:t>
            </a:r>
            <a:r>
              <a:rPr lang="en-US" dirty="0"/>
              <a:t> </a:t>
            </a:r>
            <a:r>
              <a:rPr lang="en-US" b="1" dirty="0"/>
              <a:t>practice</a:t>
            </a:r>
            <a:r>
              <a:rPr lang="en-US" dirty="0"/>
              <a:t> to use an extra validation set?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is the </a:t>
            </a:r>
            <a:r>
              <a:rPr lang="en-US" b="1" dirty="0"/>
              <a:t>early</a:t>
            </a:r>
            <a:r>
              <a:rPr lang="en-US" dirty="0"/>
              <a:t> </a:t>
            </a:r>
            <a:r>
              <a:rPr lang="en-US" b="1" dirty="0"/>
              <a:t>stopping</a:t>
            </a:r>
            <a:r>
              <a:rPr lang="en-US" dirty="0"/>
              <a:t> of optimizer concept?</a:t>
            </a:r>
            <a:br>
              <a:rPr lang="en-US" dirty="0"/>
            </a:br>
            <a:r>
              <a:rPr lang="en-US" dirty="0"/>
              <a:t>Why is it </a:t>
            </a:r>
            <a:r>
              <a:rPr lang="en-US" b="1" dirty="0"/>
              <a:t>good</a:t>
            </a:r>
            <a:r>
              <a:rPr lang="en-US" dirty="0"/>
              <a:t> </a:t>
            </a:r>
            <a:r>
              <a:rPr lang="en-US" b="1" dirty="0"/>
              <a:t>practice</a:t>
            </a:r>
            <a:r>
              <a:rPr lang="en-US" dirty="0"/>
              <a:t> to use it?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are </a:t>
            </a:r>
            <a:r>
              <a:rPr lang="en-US" b="1" dirty="0"/>
              <a:t>saver</a:t>
            </a:r>
            <a:r>
              <a:rPr lang="en-US" dirty="0"/>
              <a:t> and </a:t>
            </a:r>
            <a:r>
              <a:rPr lang="en-US" b="1" dirty="0"/>
              <a:t>loader</a:t>
            </a:r>
            <a:r>
              <a:rPr lang="en-US" dirty="0"/>
              <a:t> functions?</a:t>
            </a:r>
            <a:br>
              <a:rPr lang="en-US" dirty="0"/>
            </a:br>
            <a:r>
              <a:rPr lang="en-US" dirty="0"/>
              <a:t>Why is it </a:t>
            </a:r>
            <a:r>
              <a:rPr lang="en-US" b="1" dirty="0"/>
              <a:t>good</a:t>
            </a:r>
            <a:r>
              <a:rPr lang="en-US" dirty="0"/>
              <a:t> </a:t>
            </a:r>
            <a:r>
              <a:rPr lang="en-US" b="1" dirty="0"/>
              <a:t>practice</a:t>
            </a:r>
            <a:r>
              <a:rPr lang="en-US" dirty="0"/>
              <a:t> to use them?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are </a:t>
            </a:r>
            <a:r>
              <a:rPr lang="en-US" b="1" dirty="0"/>
              <a:t>other common good practices </a:t>
            </a:r>
            <a:r>
              <a:rPr lang="en-US" dirty="0"/>
              <a:t>when it comes to Neural Networks?</a:t>
            </a:r>
          </a:p>
          <a:p>
            <a:pPr marL="514350" indent="-514350">
              <a:buFont typeface="+mj-lt"/>
              <a:buAutoNum type="arabicPeriod" startAt="17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67173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#4: Saver and loader functions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Problem: </a:t>
                </a:r>
                <a:r>
                  <a:rPr lang="en-GB" dirty="0"/>
                  <a:t>We will often stop training after it is too late (we need to see that the model starts losing generalization capabilities to recognize that we should have stopped earlier!)</a:t>
                </a:r>
              </a:p>
              <a:p>
                <a:pPr marL="0" indent="0">
                  <a:buNone/>
                </a:pPr>
                <a:r>
                  <a:rPr lang="en-GB" b="1" dirty="0"/>
                  <a:t>Idea: </a:t>
                </a:r>
                <a:r>
                  <a:rPr lang="en-GB" dirty="0"/>
                  <a:t>How about we </a:t>
                </a:r>
                <a:r>
                  <a:rPr lang="en-GB" b="1" dirty="0">
                    <a:solidFill>
                      <a:srgbClr val="00B050"/>
                    </a:solidFill>
                  </a:rPr>
                  <a:t>save</a:t>
                </a:r>
                <a:r>
                  <a:rPr lang="en-GB" dirty="0"/>
                  <a:t> the model trainable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) to a file (along with the iteration number) every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/>
                  <a:t> iterations?</a:t>
                </a:r>
                <a:endParaRPr lang="en-SG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B5A4BC48-8492-120E-0AF2-9EB61B25E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372" y="1448411"/>
            <a:ext cx="5731461" cy="48908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06AEA3-66E3-EC7D-F037-5FAA998984DD}"/>
              </a:ext>
            </a:extLst>
          </p:cNvPr>
          <p:cNvSpPr txBox="1"/>
          <p:nvPr/>
        </p:nvSpPr>
        <p:spPr>
          <a:xfrm>
            <a:off x="7995138" y="1448411"/>
            <a:ext cx="334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Training should probably have stopped at this point (in red).</a:t>
            </a:r>
            <a:endParaRPr lang="en-SG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79EAA7-A818-71A0-3F36-B8279DBB10FA}"/>
              </a:ext>
            </a:extLst>
          </p:cNvPr>
          <p:cNvSpPr txBox="1"/>
          <p:nvPr/>
        </p:nvSpPr>
        <p:spPr>
          <a:xfrm>
            <a:off x="5001370" y="5923759"/>
            <a:ext cx="7227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Trained for too long? No big deal, backtrack and load the weights corresponding to the best iteration!</a:t>
            </a:r>
            <a:endParaRPr lang="en-SG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0219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#4: Saver and loader functions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Good Practice #4: use </a:t>
                </a:r>
                <a:r>
                  <a:rPr lang="en-GB" b="1" dirty="0">
                    <a:solidFill>
                      <a:srgbClr val="00B050"/>
                    </a:solidFill>
                  </a:rPr>
                  <a:t>saver</a:t>
                </a:r>
                <a:r>
                  <a:rPr lang="en-GB" b="1" dirty="0"/>
                  <a:t> and </a:t>
                </a:r>
                <a:r>
                  <a:rPr lang="en-GB" b="1" dirty="0">
                    <a:solidFill>
                      <a:srgbClr val="00B050"/>
                    </a:solidFill>
                  </a:rPr>
                  <a:t>loader</a:t>
                </a:r>
                <a:r>
                  <a:rPr lang="en-GB" b="1" dirty="0"/>
                  <a:t> functions.</a:t>
                </a:r>
              </a:p>
              <a:p>
                <a:pPr marL="0" indent="0">
                  <a:buNone/>
                </a:pPr>
                <a:r>
                  <a:rPr lang="en-GB" dirty="0"/>
                  <a:t>After training, look at your training curves and </a:t>
                </a:r>
                <a:r>
                  <a:rPr lang="en-GB" b="1" dirty="0">
                    <a:solidFill>
                      <a:srgbClr val="00B050"/>
                    </a:solidFill>
                  </a:rPr>
                  <a:t>load</a:t>
                </a:r>
                <a:r>
                  <a:rPr lang="en-GB" dirty="0"/>
                  <a:t> the model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) to a file corresponding to the best iteration for the model in terms of </a:t>
                </a:r>
                <a:r>
                  <a:rPr lang="en-GB" b="1" dirty="0">
                    <a:solidFill>
                      <a:srgbClr val="7030A0"/>
                    </a:solidFill>
                  </a:rPr>
                  <a:t>generalization</a:t>
                </a:r>
                <a:r>
                  <a:rPr lang="en-GB" dirty="0"/>
                  <a:t>!</a:t>
                </a:r>
                <a:endParaRPr lang="en-SG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5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B5A4BC48-8492-120E-0AF2-9EB61B25E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372" y="1448411"/>
            <a:ext cx="5731461" cy="48908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06AEA3-66E3-EC7D-F037-5FAA998984DD}"/>
              </a:ext>
            </a:extLst>
          </p:cNvPr>
          <p:cNvSpPr txBox="1"/>
          <p:nvPr/>
        </p:nvSpPr>
        <p:spPr>
          <a:xfrm>
            <a:off x="7995138" y="1448411"/>
            <a:ext cx="334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Training should probably have stopped at this point (in red).</a:t>
            </a:r>
            <a:endParaRPr lang="en-SG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524D99-2B28-029F-09E4-32FB45D52147}"/>
              </a:ext>
            </a:extLst>
          </p:cNvPr>
          <p:cNvSpPr txBox="1"/>
          <p:nvPr/>
        </p:nvSpPr>
        <p:spPr>
          <a:xfrm>
            <a:off x="5001370" y="5923759"/>
            <a:ext cx="7227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Trained for too long? No big deal, backtrack and load the weights corresponding to the best iteration!</a:t>
            </a:r>
            <a:endParaRPr lang="en-SG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0235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#4: saver and loader functions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Good Practice #4: use </a:t>
                </a:r>
                <a:r>
                  <a:rPr lang="en-GB" b="1" dirty="0">
                    <a:solidFill>
                      <a:srgbClr val="00B050"/>
                    </a:solidFill>
                  </a:rPr>
                  <a:t>saver</a:t>
                </a:r>
                <a:r>
                  <a:rPr lang="en-GB" b="1" dirty="0"/>
                  <a:t> and </a:t>
                </a:r>
                <a:r>
                  <a:rPr lang="en-GB" b="1" dirty="0">
                    <a:solidFill>
                      <a:srgbClr val="00B050"/>
                    </a:solidFill>
                  </a:rPr>
                  <a:t>loader</a:t>
                </a:r>
                <a:r>
                  <a:rPr lang="en-GB" b="1" dirty="0"/>
                  <a:t> functions.</a:t>
                </a:r>
              </a:p>
              <a:p>
                <a:pPr marL="0" indent="0">
                  <a:buNone/>
                </a:pPr>
                <a:r>
                  <a:rPr lang="en-GB" dirty="0"/>
                  <a:t>After training, look at your training curves and </a:t>
                </a:r>
                <a:r>
                  <a:rPr lang="en-GB" b="1" dirty="0">
                    <a:solidFill>
                      <a:srgbClr val="00B050"/>
                    </a:solidFill>
                  </a:rPr>
                  <a:t>load</a:t>
                </a:r>
                <a:r>
                  <a:rPr lang="en-GB" dirty="0"/>
                  <a:t> the model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) to a file corresponding to the best iteration for the model in terms of </a:t>
                </a:r>
                <a:r>
                  <a:rPr lang="en-GB" b="1" dirty="0">
                    <a:solidFill>
                      <a:srgbClr val="7030A0"/>
                    </a:solidFill>
                  </a:rPr>
                  <a:t>generalization</a:t>
                </a:r>
                <a:r>
                  <a:rPr lang="en-GB" dirty="0"/>
                  <a:t>!</a:t>
                </a:r>
              </a:p>
              <a:p>
                <a:pPr marL="0" indent="0">
                  <a:buNone/>
                </a:pPr>
                <a:r>
                  <a:rPr lang="en-GB" dirty="0"/>
                  <a:t>(Iteration number to be decided manually by analysing the training curves.)</a:t>
                </a:r>
                <a:endParaRPr lang="en-SG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5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DBF56C6-F871-9322-C44E-478F2EA08F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23"/>
          <a:stretch/>
        </p:blipFill>
        <p:spPr>
          <a:xfrm>
            <a:off x="6674338" y="1926014"/>
            <a:ext cx="5432411" cy="405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88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Saver/loader functions are critical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9A62E-0A02-E5E6-C125-17199041EE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421923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Reproducibility: </a:t>
            </a:r>
            <a:r>
              <a:rPr lang="en-GB" dirty="0"/>
              <a:t>After training, it is important that you give your client a simple way to load your trained model. You would not want the client to re-run the training (especially if it takes a VERY long time to train!)</a:t>
            </a:r>
          </a:p>
          <a:p>
            <a:pPr marL="0" indent="0">
              <a:buNone/>
            </a:pPr>
            <a:r>
              <a:rPr lang="en-GB" b="1" dirty="0"/>
              <a:t>It is also important if you do research, as your research will have little credibility if you are not able to let other people see the model at work.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A75D9A-88EE-60D1-BF12-69315B99E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841" y="1825624"/>
            <a:ext cx="5931159" cy="4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8316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Saver/loader functions are critical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9A62E-0A02-E5E6-C125-17199041EE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421923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Restoring model: </a:t>
            </a:r>
            <a:r>
              <a:rPr lang="en-GB" dirty="0"/>
              <a:t>Saving the model at regular intervals during training allows you to evaluate the model's performance on a validation set at various stages of training.</a:t>
            </a:r>
          </a:p>
          <a:p>
            <a:pPr marL="0" indent="0">
              <a:buNone/>
            </a:pPr>
            <a:r>
              <a:rPr lang="en-GB" dirty="0"/>
              <a:t>In scenarios where you failed to stop at the appropriate time, you can simply load a previous version of the model, that was saved on an iteration before overfitting started to occur.</a:t>
            </a:r>
            <a:endParaRPr lang="en-SG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4D1607BB-585B-EA10-8160-7A5A3E151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372" y="1448411"/>
            <a:ext cx="5731461" cy="48908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349A82-2D79-4B13-BA99-4B15994A0B50}"/>
              </a:ext>
            </a:extLst>
          </p:cNvPr>
          <p:cNvSpPr txBox="1"/>
          <p:nvPr/>
        </p:nvSpPr>
        <p:spPr>
          <a:xfrm>
            <a:off x="7995138" y="1448411"/>
            <a:ext cx="334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Training should probably have stopped at this point (in red).</a:t>
            </a:r>
            <a:endParaRPr lang="en-SG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5C3BAC-188D-A8DB-70E8-E63EB5539284}"/>
              </a:ext>
            </a:extLst>
          </p:cNvPr>
          <p:cNvSpPr txBox="1"/>
          <p:nvPr/>
        </p:nvSpPr>
        <p:spPr>
          <a:xfrm>
            <a:off x="5001370" y="5923759"/>
            <a:ext cx="7227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Trained for too long? No big deal, backtrack and load the weights corresponding to the best iteration!</a:t>
            </a:r>
            <a:endParaRPr lang="en-SG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2272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Saver/loader functions are critical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9A62E-0A02-E5E6-C125-17199041EE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421923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Preventing data loss: </a:t>
            </a:r>
            <a:r>
              <a:rPr lang="en-GB" dirty="0"/>
              <a:t>Training a heavy model can take a long time, sometimes even days or weeks, if the model architecture is massive.</a:t>
            </a:r>
          </a:p>
          <a:p>
            <a:pPr marL="0" indent="0">
              <a:buNone/>
            </a:pPr>
            <a:r>
              <a:rPr lang="en-GB" dirty="0"/>
              <a:t>If the training process is interrupted, all the progress made so far will be lost unless the model has been saved.</a:t>
            </a:r>
          </a:p>
          <a:p>
            <a:pPr marL="0" indent="0">
              <a:buNone/>
            </a:pPr>
            <a:r>
              <a:rPr lang="en-GB" dirty="0"/>
              <a:t>In case of an interruption, we can simply load the latest save of the model, and resume the training, instead of restarting from scratch.</a:t>
            </a:r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33F2A5-D1B1-1C68-D3AA-3E101817E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425" y="1736422"/>
            <a:ext cx="5332006" cy="475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9693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18DB6-D354-E336-2986-E32EFFEBB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Typical questions about model architecture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6D8B5-001B-FE1E-61F3-468A2097AD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Typical questions asked by students regarding the size of a neural network model.</a:t>
            </a:r>
          </a:p>
          <a:p>
            <a:r>
              <a:rPr lang="en-SG" b="1" dirty="0"/>
              <a:t>How many layers does my model need?</a:t>
            </a:r>
          </a:p>
          <a:p>
            <a:r>
              <a:rPr lang="en-SG" b="1" dirty="0"/>
              <a:t>How many neurons should I put in each layer?</a:t>
            </a:r>
          </a:p>
          <a:p>
            <a:r>
              <a:rPr lang="en-SG" b="1" dirty="0"/>
              <a:t>Is it better to have more layers or more neurons per layer?</a:t>
            </a:r>
          </a:p>
          <a:p>
            <a:pPr marL="0" indent="0">
              <a:buNone/>
            </a:pPr>
            <a:r>
              <a:rPr lang="en-SG" dirty="0"/>
              <a:t>The answer to these questions will surprise you.</a:t>
            </a:r>
          </a:p>
        </p:txBody>
      </p:sp>
    </p:spTree>
    <p:extLst>
      <p:ext uri="{BB962C8B-B14F-4D97-AF65-F5344CB8AC3E}">
        <p14:creationId xmlns:p14="http://schemas.microsoft.com/office/powerpoint/2010/main" val="32971314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18DB6-D354-E336-2986-E32EFFEBB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Typical questions about model architecture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6D8B5-001B-FE1E-61F3-468A2097AD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Typical questions asked by students regarding the size of a neural network model.</a:t>
            </a:r>
          </a:p>
          <a:p>
            <a:r>
              <a:rPr lang="en-SG" b="1" dirty="0"/>
              <a:t>How many layers does my model need?</a:t>
            </a:r>
          </a:p>
          <a:p>
            <a:r>
              <a:rPr lang="en-SG" b="1" dirty="0"/>
              <a:t>How many neurons should I put in each layer?</a:t>
            </a:r>
          </a:p>
          <a:p>
            <a:r>
              <a:rPr lang="en-SG" b="1" dirty="0"/>
              <a:t>Is it better to have more layers or more neurons per layer?</a:t>
            </a:r>
          </a:p>
          <a:p>
            <a:pPr marL="0" indent="0">
              <a:buNone/>
            </a:pPr>
            <a:r>
              <a:rPr lang="en-SG" dirty="0"/>
              <a:t>The answer to these questions will surprise you.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AA24B0-842E-AC7D-0C47-BE3473ABC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319" y="1500216"/>
            <a:ext cx="5252889" cy="504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117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87D063-CE27-C6D0-534F-36C2400D2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en-S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1D227D-401B-5C44-3537-464FEC40D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Consider the following binary classification dataset.</a:t>
            </a:r>
          </a:p>
          <a:p>
            <a:pPr marL="0" indent="0">
              <a:buNone/>
            </a:pPr>
            <a:r>
              <a:rPr lang="en-GB" dirty="0"/>
              <a:t>It follows the same logic as our previous dataset, but the boundary seems to have a different shape, and its equation is not given this time.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854C4E-61CC-7C7C-9F6B-17D4E7339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380" y="2068342"/>
            <a:ext cx="6194620" cy="424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374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87D063-CE27-C6D0-534F-36C2400D2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en-S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1D227D-401B-5C44-3537-464FEC40D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Consider the following binary classification dataset.</a:t>
            </a:r>
          </a:p>
          <a:p>
            <a:pPr marL="0" indent="0">
              <a:buNone/>
            </a:pPr>
            <a:r>
              <a:rPr lang="en-GB" dirty="0"/>
              <a:t>It follows the same logic as our previous dataset, but the boundary seems to have a different shape, and its equation is not given this time.</a:t>
            </a:r>
          </a:p>
          <a:p>
            <a:pPr marL="0" indent="0">
              <a:buNone/>
            </a:pPr>
            <a:r>
              <a:rPr lang="en-SG" dirty="0"/>
              <a:t>In Notebook 8 we will first try a </a:t>
            </a:r>
            <a:br>
              <a:rPr lang="en-SG" dirty="0"/>
            </a:br>
            <a:r>
              <a:rPr lang="en-SG" dirty="0"/>
              <a:t>1-layer and a 2-layers neural network on this dataset.</a:t>
            </a:r>
          </a:p>
          <a:p>
            <a:pPr marL="0" indent="0">
              <a:buNone/>
            </a:pPr>
            <a:r>
              <a:rPr lang="en-SG" dirty="0"/>
              <a:t>Unfortunately, mixed results</a:t>
            </a:r>
            <a:br>
              <a:rPr lang="en-SG" dirty="0"/>
            </a:br>
            <a:r>
              <a:rPr lang="en-SG" dirty="0"/>
              <a:t>(62% and 81% accuracy).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7B78B9-7DEE-AF02-8EF1-5A4621D39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446" y="1570893"/>
            <a:ext cx="6435242" cy="453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9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Good practice #1: Using additional </a:t>
            </a:r>
            <a:r>
              <a:rPr lang="en-GB" b="1" dirty="0">
                <a:solidFill>
                  <a:srgbClr val="00B050"/>
                </a:solidFill>
              </a:rPr>
              <a:t>performance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metrics</a:t>
            </a:r>
            <a:r>
              <a:rPr lang="en-GB" b="1" dirty="0"/>
              <a:t> beyond the loss function used for training</a:t>
            </a:r>
            <a:r>
              <a:rPr lang="en-GB" dirty="0"/>
              <a:t>.</a:t>
            </a:r>
          </a:p>
          <a:p>
            <a:r>
              <a:rPr lang="en-GB" dirty="0"/>
              <a:t>Loss functions are great functions to minimize during training (for instance MSE is convex, which is a nice property to have).</a:t>
            </a:r>
          </a:p>
          <a:p>
            <a:r>
              <a:rPr lang="en-GB" dirty="0"/>
              <a:t>But these loss functions do not always carry a meaning that is easily interpretable for humans. </a:t>
            </a:r>
            <a:r>
              <a:rPr lang="en-GB" b="1" dirty="0">
                <a:solidFill>
                  <a:srgbClr val="C00000"/>
                </a:solidFill>
              </a:rPr>
              <a:t>A low loss does not mean that a model has successfully trained and learnt the task!</a:t>
            </a:r>
          </a:p>
          <a:p>
            <a:r>
              <a:rPr lang="en-GB" b="1" dirty="0"/>
              <a:t>For instance, the cross-entropy loss function we have used in binary classification does not tell us much about the actual performance of the model. Is it accurate? Or not?</a:t>
            </a:r>
          </a:p>
          <a:p>
            <a:r>
              <a:rPr lang="en-GB" dirty="0"/>
              <a:t>Recall notebook 4, when we had no activation functions.</a:t>
            </a:r>
          </a:p>
        </p:txBody>
      </p:sp>
    </p:spTree>
    <p:extLst>
      <p:ext uri="{BB962C8B-B14F-4D97-AF65-F5344CB8AC3E}">
        <p14:creationId xmlns:p14="http://schemas.microsoft.com/office/powerpoint/2010/main" val="16358884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87D063-CE27-C6D0-534F-36C2400D2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en-S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1D227D-401B-5C44-3537-464FEC40D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Consider the following binary classification dataset.</a:t>
            </a:r>
          </a:p>
          <a:p>
            <a:pPr marL="0" indent="0">
              <a:buNone/>
            </a:pPr>
            <a:r>
              <a:rPr lang="en-GB" dirty="0"/>
              <a:t>It follows the same logic as our previous dataset, but the boundary seems to have a different shape, and its equation is not given this time.</a:t>
            </a:r>
          </a:p>
          <a:p>
            <a:pPr marL="0" indent="0">
              <a:buNone/>
            </a:pPr>
            <a:r>
              <a:rPr lang="en-SG" dirty="0"/>
              <a:t>In Notebook 8 we will first try a </a:t>
            </a:r>
            <a:br>
              <a:rPr lang="en-SG" dirty="0"/>
            </a:br>
            <a:r>
              <a:rPr lang="en-SG" dirty="0"/>
              <a:t>1-layer and a 2-layers neural network on this dataset.</a:t>
            </a:r>
          </a:p>
          <a:p>
            <a:pPr marL="0" indent="0">
              <a:buNone/>
            </a:pPr>
            <a:r>
              <a:rPr lang="en-SG" dirty="0"/>
              <a:t>Unfortunately, mixed results</a:t>
            </a:r>
            <a:br>
              <a:rPr lang="en-SG" dirty="0"/>
            </a:br>
            <a:r>
              <a:rPr lang="en-SG" dirty="0"/>
              <a:t>(62% and 81% accuracy).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E424CC-461D-729F-7261-84D0F5BD5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376" y="1690688"/>
            <a:ext cx="6249624" cy="445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077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87D063-CE27-C6D0-534F-36C2400D2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en-S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1D227D-401B-5C44-3537-464FEC40D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Consider the following binary classification dataset.</a:t>
            </a:r>
          </a:p>
          <a:p>
            <a:pPr marL="0" indent="0">
              <a:buNone/>
            </a:pPr>
            <a:r>
              <a:rPr lang="en-GB" dirty="0"/>
              <a:t>It follows the same logic as our previous dataset, but the boundary seems to have a different shape, and its equation is not given this time.</a:t>
            </a:r>
          </a:p>
          <a:p>
            <a:pPr marL="0" indent="0">
              <a:buNone/>
            </a:pPr>
            <a:r>
              <a:rPr lang="en-SG" dirty="0"/>
              <a:t>In Notebook 8 we will first try a </a:t>
            </a:r>
            <a:br>
              <a:rPr lang="en-SG" dirty="0"/>
            </a:br>
            <a:r>
              <a:rPr lang="en-SG" dirty="0"/>
              <a:t>1-layer and a 2-layers neural network on this dataset.</a:t>
            </a:r>
          </a:p>
          <a:p>
            <a:pPr marL="0" indent="0">
              <a:buNone/>
            </a:pPr>
            <a:r>
              <a:rPr lang="en-SG" dirty="0"/>
              <a:t>Unfortunately, mixed results</a:t>
            </a:r>
            <a:br>
              <a:rPr lang="en-SG" dirty="0"/>
            </a:br>
            <a:r>
              <a:rPr lang="en-SG" dirty="0"/>
              <a:t>(62% and 81% accuracy).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CA86BB-F157-2792-DA53-D22EE14A1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Three suggested approaches/tasks: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Adding a second layer helped, let us try adding a third one!</a:t>
            </a:r>
            <a:br>
              <a:rPr lang="en-GB" dirty="0"/>
            </a:br>
            <a:r>
              <a:rPr lang="en-GB" dirty="0"/>
              <a:t>(We will need to rework backprop methods)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How about 2-layers, but more neurons on each layer?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How about a bit of </a:t>
            </a:r>
            <a:r>
              <a:rPr lang="en-GB" b="1" dirty="0"/>
              <a:t>feature engineering</a:t>
            </a:r>
            <a:r>
              <a:rPr lang="en-GB" dirty="0"/>
              <a:t>? (That is reworking our dataset a bit to help our neural networks)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615993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CF67A5-1F0C-EAEC-7995-E3780C13C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Well, let us experiment then?</a:t>
            </a:r>
            <a:endParaRPr lang="en-S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683C81D-902D-613B-21D2-7E9DA46F5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2076808"/>
          </a:xfrm>
        </p:spPr>
        <p:txBody>
          <a:bodyPr>
            <a:normAutofit/>
          </a:bodyPr>
          <a:lstStyle/>
          <a:p>
            <a:r>
              <a:rPr lang="en-GB" dirty="0"/>
              <a:t>Have a look at Notebook 8, it comes with three practice tasks.</a:t>
            </a:r>
            <a:br>
              <a:rPr lang="en-GB" dirty="0"/>
            </a:br>
            <a:r>
              <a:rPr lang="en-GB" dirty="0"/>
              <a:t>(Solutions are also available in the solutions folder).</a:t>
            </a:r>
          </a:p>
          <a:p>
            <a:r>
              <a:rPr lang="en-GB" dirty="0"/>
              <a:t>No homework again this week, so playing with this notebook is your homework!</a:t>
            </a:r>
          </a:p>
          <a:p>
            <a:r>
              <a:rPr lang="en-GB" dirty="0"/>
              <a:t>(But before we do so, a quick word on </a:t>
            </a:r>
            <a:r>
              <a:rPr lang="en-GB" b="1" dirty="0"/>
              <a:t>Hyperparameters Tuning</a:t>
            </a:r>
            <a:r>
              <a:rPr lang="en-GB" dirty="0"/>
              <a:t>!)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26202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F0E842-4644-CF1E-50C0-F47AEFAA9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Hyperparameters tuning and searching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E9C94-E2A2-3EF4-0E00-C6BD6C7A59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hyperparameters tuning and searching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Earlier, we have identified that several parameters in our neural networks had to be manually decided by the user and called those </a:t>
            </a:r>
            <a:r>
              <a:rPr lang="en-GB" b="1" dirty="0">
                <a:solidFill>
                  <a:srgbClr val="00B050"/>
                </a:solidFill>
              </a:rPr>
              <a:t>hyperparameters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Unfortunately, the </a:t>
            </a:r>
            <a:r>
              <a:rPr lang="en-GB" b="1" dirty="0"/>
              <a:t>NFL theorem </a:t>
            </a:r>
            <a:r>
              <a:rPr lang="en-GB" dirty="0"/>
              <a:t>tells us there is often </a:t>
            </a:r>
            <a:r>
              <a:rPr lang="en-GB" b="1" dirty="0"/>
              <a:t>no closed-form formula</a:t>
            </a:r>
            <a:r>
              <a:rPr lang="en-GB" dirty="0"/>
              <a:t> to tell you what is the </a:t>
            </a:r>
            <a:r>
              <a:rPr lang="en-GB" b="1" dirty="0"/>
              <a:t>best value to use for those </a:t>
            </a:r>
            <a:r>
              <a:rPr lang="en-GB" b="1" dirty="0">
                <a:solidFill>
                  <a:srgbClr val="00B050"/>
                </a:solidFill>
              </a:rPr>
              <a:t>hyperparameters</a:t>
            </a:r>
            <a:r>
              <a:rPr lang="en-GB" dirty="0"/>
              <a:t>.</a:t>
            </a:r>
            <a:endParaRPr lang="en-S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136D8F-B9EF-6EE4-1C7D-9B7FF44C52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4"/>
            <a:ext cx="5879123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Typical </a:t>
            </a:r>
            <a:r>
              <a:rPr lang="en-GB" b="1" dirty="0">
                <a:solidFill>
                  <a:srgbClr val="00B050"/>
                </a:solidFill>
              </a:rPr>
              <a:t>hyperparameters</a:t>
            </a:r>
            <a:r>
              <a:rPr lang="en-GB" dirty="0"/>
              <a:t> include:</a:t>
            </a:r>
          </a:p>
          <a:p>
            <a:r>
              <a:rPr lang="en-GB" dirty="0"/>
              <a:t>Number of layers and their sizes,</a:t>
            </a:r>
          </a:p>
          <a:p>
            <a:r>
              <a:rPr lang="en-GB" dirty="0"/>
              <a:t>Initializers to use for parameters,</a:t>
            </a:r>
          </a:p>
          <a:p>
            <a:r>
              <a:rPr lang="en-GB" dirty="0"/>
              <a:t>Activation functions to use,</a:t>
            </a:r>
          </a:p>
          <a:p>
            <a:r>
              <a:rPr lang="en-GB" dirty="0"/>
              <a:t>Learning rate, momentum and other parameters related to optimizers,</a:t>
            </a:r>
          </a:p>
          <a:p>
            <a:r>
              <a:rPr lang="en-GB" dirty="0"/>
              <a:t>Etc.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No choice: </a:t>
            </a:r>
            <a:r>
              <a:rPr lang="en-GB" dirty="0"/>
              <a:t>try different values and possibilities. </a:t>
            </a:r>
            <a:r>
              <a:rPr lang="en-GB" b="1" dirty="0">
                <a:solidFill>
                  <a:srgbClr val="C00000"/>
                </a:solidFill>
              </a:rPr>
              <a:t>How to search?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679541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F0E842-4644-CF1E-50C0-F47AEFAA9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Hyperparameters tuning and searching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E9C94-E2A2-3EF4-0E00-C6BD6C7A59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hyperparameter grid searching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SG" b="1" dirty="0">
                <a:solidFill>
                  <a:srgbClr val="00B050"/>
                </a:solidFill>
              </a:rPr>
              <a:t>Grid</a:t>
            </a:r>
            <a:r>
              <a:rPr lang="en-SG" dirty="0"/>
              <a:t> </a:t>
            </a:r>
            <a:r>
              <a:rPr lang="en-SG" b="1" dirty="0">
                <a:solidFill>
                  <a:srgbClr val="00B050"/>
                </a:solidFill>
              </a:rPr>
              <a:t>search</a:t>
            </a:r>
            <a:r>
              <a:rPr lang="en-SG" dirty="0"/>
              <a:t> is </a:t>
            </a:r>
            <a:r>
              <a:rPr lang="en-SG" b="1" dirty="0"/>
              <a:t>the simplest algorithm for hyperparameter tuning</a:t>
            </a:r>
            <a:r>
              <a:rPr lang="en-SG" dirty="0"/>
              <a:t>.</a:t>
            </a:r>
          </a:p>
          <a:p>
            <a:pPr marL="0" indent="0">
              <a:buNone/>
            </a:pPr>
            <a:r>
              <a:rPr lang="en-SG" dirty="0"/>
              <a:t>Basically, we divide the domain of possible values for each of the hyperparameters into a discrete grid. Then, we will try every combination of values of this grid, calculating some performance metrics.</a:t>
            </a:r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45E73179-634A-C030-DA64-295791FD5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61" y="2704123"/>
            <a:ext cx="5888715" cy="336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699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F0E842-4644-CF1E-50C0-F47AEFAA9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Hyperparameters tuning and searching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E9C94-E2A2-3EF4-0E00-C6BD6C7A59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hyperparameter random searching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SG" b="1" dirty="0">
                <a:solidFill>
                  <a:srgbClr val="00B050"/>
                </a:solidFill>
              </a:rPr>
              <a:t>Random</a:t>
            </a:r>
            <a:r>
              <a:rPr lang="en-SG" dirty="0"/>
              <a:t> </a:t>
            </a:r>
            <a:r>
              <a:rPr lang="en-SG" b="1" dirty="0">
                <a:solidFill>
                  <a:srgbClr val="00B050"/>
                </a:solidFill>
              </a:rPr>
              <a:t>search</a:t>
            </a:r>
            <a:r>
              <a:rPr lang="en-SG" dirty="0"/>
              <a:t> is </a:t>
            </a:r>
            <a:r>
              <a:rPr lang="en-SG" b="1" dirty="0"/>
              <a:t>another algorithm for hyperparameter tuning</a:t>
            </a:r>
            <a:r>
              <a:rPr lang="en-SG" dirty="0"/>
              <a:t>.</a:t>
            </a:r>
          </a:p>
          <a:p>
            <a:pPr marL="0" indent="0">
              <a:buNone/>
            </a:pPr>
            <a:r>
              <a:rPr lang="en-SG" b="1" dirty="0">
                <a:solidFill>
                  <a:srgbClr val="00B050"/>
                </a:solidFill>
              </a:rPr>
              <a:t>Random</a:t>
            </a:r>
            <a:r>
              <a:rPr lang="en-SG" dirty="0"/>
              <a:t> </a:t>
            </a:r>
            <a:r>
              <a:rPr lang="en-SG" b="1" dirty="0">
                <a:solidFill>
                  <a:srgbClr val="00B050"/>
                </a:solidFill>
              </a:rPr>
              <a:t>search</a:t>
            </a:r>
            <a:r>
              <a:rPr lang="en-SG" dirty="0"/>
              <a:t> defines a search space as a bounded domain of hyperparameter values and randomly sample points in that domain. After trying enough values, keep the best hyperparameters configuration.</a:t>
            </a:r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45E73179-634A-C030-DA64-295791FD5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61" y="2704123"/>
            <a:ext cx="5888715" cy="336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422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F0E842-4644-CF1E-50C0-F47AEFAA9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Hyperparameters tuning and searching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E9C94-E2A2-3EF4-0E00-C6BD6C7A59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321361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general (see [</a:t>
            </a:r>
            <a:r>
              <a:rPr lang="en-GB" dirty="0" err="1"/>
              <a:t>HypSearch</a:t>
            </a:r>
            <a:r>
              <a:rPr lang="en-GB" dirty="0"/>
              <a:t>]),</a:t>
            </a:r>
          </a:p>
          <a:p>
            <a:r>
              <a:rPr lang="en-GB" dirty="0"/>
              <a:t>Grid search is often better on small spaces,</a:t>
            </a:r>
          </a:p>
          <a:p>
            <a:r>
              <a:rPr lang="en-GB" dirty="0"/>
              <a:t>Whereas random search is better on large domains but has no guarantee of returning a good configuration.</a:t>
            </a:r>
          </a:p>
          <a:p>
            <a:pPr marL="0" indent="0">
              <a:buNone/>
            </a:pPr>
            <a:r>
              <a:rPr lang="en-GB" dirty="0"/>
              <a:t>More advanced techniques beyond these two exist, such as Bayesian Optimization, Evolutionary Optimization, etc.</a:t>
            </a:r>
            <a:endParaRPr lang="en-SG" dirty="0"/>
          </a:p>
        </p:txBody>
      </p:sp>
      <p:pic>
        <p:nvPicPr>
          <p:cNvPr id="8" name="Picture 7" descr="Chart, diagram&#10;&#10;Description automatically generated">
            <a:extLst>
              <a:ext uri="{FF2B5EF4-FFF2-40B4-BE49-F238E27FC236}">
                <a16:creationId xmlns:a16="http://schemas.microsoft.com/office/drawing/2014/main" id="{B7A8B60F-E868-C711-153B-E2B86AEA1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61" y="2704123"/>
            <a:ext cx="5888715" cy="336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318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CF67A5-1F0C-EAEC-7995-E3780C13C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Well, let us experiment then?</a:t>
            </a:r>
            <a:endParaRPr lang="en-S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683C81D-902D-613B-21D2-7E9DA46F5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2076808"/>
          </a:xfrm>
        </p:spPr>
        <p:txBody>
          <a:bodyPr>
            <a:normAutofit/>
          </a:bodyPr>
          <a:lstStyle/>
          <a:p>
            <a:r>
              <a:rPr lang="en-GB" dirty="0"/>
              <a:t>Have a look at Notebook 8, it comes with three practice tasks.</a:t>
            </a:r>
            <a:br>
              <a:rPr lang="en-GB" dirty="0"/>
            </a:br>
            <a:r>
              <a:rPr lang="en-GB" dirty="0"/>
              <a:t>(Solutions are also available in the solutions folder).</a:t>
            </a:r>
          </a:p>
          <a:p>
            <a:r>
              <a:rPr lang="en-GB" dirty="0"/>
              <a:t>No homework again this week, so playing with this notebook is your homework!</a:t>
            </a:r>
          </a:p>
        </p:txBody>
      </p:sp>
    </p:spTree>
    <p:extLst>
      <p:ext uri="{BB962C8B-B14F-4D97-AF65-F5344CB8AC3E}">
        <p14:creationId xmlns:p14="http://schemas.microsoft.com/office/powerpoint/2010/main" val="13109262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389E-18C5-A49B-CAB4-DD1350364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 #1: Features engineering is king!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A3726-DCDE-94BD-7BC4-92D971C098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general</a:t>
            </a:r>
            <a:r>
              <a:rPr lang="en-GB" b="1" dirty="0"/>
              <a:t>, feature engineering </a:t>
            </a:r>
            <a:r>
              <a:rPr lang="en-GB" dirty="0"/>
              <a:t>is the direction which offers the largest improvement potential for our models.</a:t>
            </a:r>
          </a:p>
          <a:p>
            <a:pPr marL="0" indent="0">
              <a:buNone/>
            </a:pPr>
            <a:r>
              <a:rPr lang="en-GB" dirty="0"/>
              <a:t>If you have a hunch about which features could help the network classify better, you should attempt some </a:t>
            </a:r>
            <a:r>
              <a:rPr lang="en-GB" b="1" dirty="0"/>
              <a:t>feature engineering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b="1" dirty="0"/>
              <a:t>Problem: </a:t>
            </a:r>
            <a:r>
              <a:rPr lang="en-GB" dirty="0"/>
              <a:t>need to have a strong mathematical intuition sometimes!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AB6766-52DB-8BF6-A95D-575DF203FDF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816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Here, what helped was recognizing that the squared values of the inputs could help. This followed from seeing that the boundary looked like a </a:t>
                </a:r>
                <a:r>
                  <a:rPr lang="en-GB" b="1" dirty="0"/>
                  <a:t>circle</a:t>
                </a:r>
                <a:r>
                  <a:rPr lang="en-GB" dirty="0"/>
                  <a:t> and that </a:t>
                </a:r>
                <a:r>
                  <a:rPr lang="en-GB" b="1" dirty="0"/>
                  <a:t>circles equations </a:t>
                </a:r>
                <a:r>
                  <a:rPr lang="en-GB" dirty="0"/>
                  <a:t>are usually relying on </a:t>
                </a:r>
                <a:r>
                  <a:rPr lang="en-GB" b="1" dirty="0"/>
                  <a:t>squared values of the inputs</a:t>
                </a:r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br>
                  <a:rPr lang="en-GB" dirty="0"/>
                </a:br>
                <a:endParaRPr lang="en-GB" dirty="0"/>
              </a:p>
              <a:p>
                <a:pPr marL="0" indent="0">
                  <a:buNone/>
                </a:pPr>
                <a:br>
                  <a:rPr lang="en-GB" dirty="0"/>
                </a:br>
                <a:r>
                  <a:rPr lang="en-SG" dirty="0"/>
                  <a:t>Our boundary equation for the dataset was in fact an </a:t>
                </a:r>
                <a:r>
                  <a:rPr lang="en-SG" b="1" dirty="0"/>
                  <a:t>ellipse</a:t>
                </a:r>
                <a:r>
                  <a:rPr lang="en-SG" dirty="0"/>
                  <a:t>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2</m:t>
                      </m:r>
                      <m:sSubSup>
                        <m:sSubSup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 + 3</m:t>
                      </m:r>
                      <m:sSubSup>
                        <m:sSubSup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 + 0.75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 + 0.25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AB6766-52DB-8BF6-A95D-575DF203FD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816600" cy="5032375"/>
              </a:xfrm>
              <a:blipFill>
                <a:blip r:embed="rId2"/>
                <a:stretch>
                  <a:fillRect l="-2201" t="-1937" r="-13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19869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552EF-9E6D-0F6B-DB33-9ACDE4E5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 #2: Larger layers vs. More layers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11F79-FF9C-E1A0-6116-34642E5A1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GB" dirty="0"/>
              <a:t>The number of layers to use in a neural network can vary depending on the complexity of the task and the size of the data. It is a hyperparameter that can be tuned through experimentation.</a:t>
            </a:r>
          </a:p>
          <a:p>
            <a:endParaRPr lang="en-GB" dirty="0"/>
          </a:p>
          <a:p>
            <a:r>
              <a:rPr lang="en-GB" b="1" dirty="0"/>
              <a:t>In general, deeper networks (more layers) can learn more complex representations, but they are also more computationally expensive and prone to overfitting.</a:t>
            </a:r>
          </a:p>
          <a:p>
            <a:r>
              <a:rPr lang="en-GB" b="1" dirty="0"/>
              <a:t>On the other hand, shallower networks are less expensive and less prone to overfitting, but they may not have enough capacity to learn the task.</a:t>
            </a:r>
            <a:endParaRPr lang="en-GB" dirty="0"/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32930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Counter-example from Notebook 4:</a:t>
            </a:r>
          </a:p>
          <a:p>
            <a:pPr marL="0" indent="0">
              <a:buNone/>
            </a:pPr>
            <a:r>
              <a:rPr lang="en-GB" dirty="0"/>
              <a:t>We were able to train, if we consider the loss evolution curves.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96842-F32B-0B52-0823-ABDB4C05D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82" y="3063631"/>
            <a:ext cx="10416950" cy="379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284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552EF-9E6D-0F6B-DB33-9ACDE4E5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 #2: Larger layers vs. More layers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11F79-FF9C-E1A0-6116-34642E5A1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As far as I know, there is no rule of thumb formula for determining the number of layers to use based on the shape of a dataset.</a:t>
            </a:r>
          </a:p>
          <a:p>
            <a:pPr marL="0" indent="0">
              <a:buNone/>
            </a:pPr>
            <a:r>
              <a:rPr lang="en-GB" dirty="0"/>
              <a:t>The number of layers in a neural network model is determined by a variety of factors, including the complexity of the problem, the size of the input data, and the available computational resources.</a:t>
            </a:r>
          </a:p>
          <a:p>
            <a:pPr>
              <a:buFont typeface="+mj-lt"/>
              <a:buAutoNum type="arabicPeriod"/>
            </a:pPr>
            <a:r>
              <a:rPr lang="en-GB" dirty="0"/>
              <a:t> If the data is linearly separable then you do not need any hidden layers or activation functions, just use a linear regression! </a:t>
            </a:r>
          </a:p>
          <a:p>
            <a:pPr>
              <a:buFont typeface="+mj-lt"/>
              <a:buAutoNum type="arabicPeriod"/>
            </a:pPr>
            <a:r>
              <a:rPr lang="en-GB" dirty="0"/>
              <a:t> If data is low-complexity and has few dimensions/features, then 1 or 2 hidden layers would often work, or are a good starting point.</a:t>
            </a:r>
          </a:p>
          <a:p>
            <a:pPr>
              <a:buFont typeface="+mj-lt"/>
              <a:buAutoNum type="arabicPeriod"/>
            </a:pPr>
            <a:r>
              <a:rPr lang="en-GB" dirty="0"/>
              <a:t> If data is high-complexity or has many dimensions/features then using more hidden layers is required (ideal number to be tested). 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00985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552EF-9E6D-0F6B-DB33-9ACDE4E5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 #2: Larger layers vs. More layers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11F79-FF9C-E1A0-6116-34642E5A1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However, “adding an extra layer to a model that is failing and already has many layers in the hopes that it will suddenly fix it” is often foolish and will have limited results.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dirty="0"/>
              <a:t>You need enough layers to match the complexity of the task, anything beyond that is most likely overkill and will not help.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More often than not, you are not using the right </a:t>
            </a:r>
            <a:r>
              <a:rPr lang="en-GB" b="1" dirty="0"/>
              <a:t>TYPE</a:t>
            </a:r>
            <a:r>
              <a:rPr lang="en-GB" dirty="0"/>
              <a:t> of layers that fits the </a:t>
            </a:r>
            <a:r>
              <a:rPr lang="en-GB" b="1" dirty="0"/>
              <a:t>TYPE</a:t>
            </a:r>
            <a:r>
              <a:rPr lang="en-GB" dirty="0"/>
              <a:t> of data you are playing with (more on this later).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488536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552EF-9E6D-0F6B-DB33-9ACDE4E5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 #2: Larger layers vs. More layers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E11F79-FF9C-E1A0-6116-34642E5A15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 fact, it is often </a:t>
                </a:r>
                <a:r>
                  <a:rPr lang="en-GB" b="1" dirty="0"/>
                  <a:t>more beneficial to add more neurons to a layer</a:t>
                </a:r>
                <a:r>
                  <a:rPr lang="en-GB" dirty="0"/>
                  <a:t> (as you might have seen in task #3). As far as I know, there is no “ideal” mathematical formula for the number of neurons to use in a layer.</a:t>
                </a:r>
              </a:p>
              <a:p>
                <a:pPr marL="0" indent="0">
                  <a:buNone/>
                </a:pPr>
                <a:r>
                  <a:rPr lang="en-GB" dirty="0"/>
                  <a:t>But some people ([</a:t>
                </a:r>
                <a:r>
                  <a:rPr lang="en-GB" dirty="0" err="1"/>
                  <a:t>StackNN</a:t>
                </a:r>
                <a:r>
                  <a:rPr lang="en-GB" dirty="0"/>
                  <a:t>]) have been experimenting. A good rule of thumb is to have a number of neurons in layers,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dirty="0"/>
                  <a:t>, such that</a:t>
                </a:r>
                <a:br>
                  <a:rPr lang="en-GB" dirty="0"/>
                </a:b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br>
                  <a:rPr lang="en-GB" b="0" dirty="0"/>
                </a:br>
                <a:endParaRPr lang="en-GB" b="0" dirty="0"/>
              </a:p>
              <a:p>
                <a:pPr marL="0" indent="0">
                  <a:buNone/>
                </a:pPr>
                <a:br>
                  <a:rPr lang="en-GB" dirty="0"/>
                </a:br>
                <a:r>
                  <a:rPr lang="en-GB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dirty="0"/>
                  <a:t> the number of samples in dataset,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the number of inputs</a:t>
                </a:r>
                <a:br>
                  <a:rPr lang="en-GB" dirty="0"/>
                </a:br>
                <a:r>
                  <a:rPr lang="en-GB" dirty="0"/>
                  <a:t>(or inputs dimensionality),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GB" dirty="0"/>
                  <a:t> the outputs dimensionality and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/>
                  <a:t> a value between 2 and 20.</a:t>
                </a:r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E11F79-FF9C-E1A0-6116-34642E5A15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275" b="-21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23807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552EF-9E6D-0F6B-DB33-9ACDE4E5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 #2: Larger layers vs. More layers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E11F79-FF9C-E1A0-6116-34642E5A15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In addition, datasets will often have a high inputs dimensionality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and a low outputs dimensionality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  <a:endParaRPr lang="en-GB" b="1" dirty="0"/>
              </a:p>
              <a:p>
                <a:pPr marL="0" indent="0">
                  <a:buNone/>
                </a:pPr>
                <a:r>
                  <a:rPr lang="en-GB" b="1" dirty="0"/>
                  <a:t>It is often commonly accepted to have the number of neurons</a:t>
                </a:r>
              </a:p>
              <a:p>
                <a:r>
                  <a:rPr lang="en-GB" b="1" dirty="0"/>
                  <a:t>Be a power of two (except for inputs and outputs, where you should have what the dataset requires)</a:t>
                </a:r>
              </a:p>
              <a:p>
                <a:r>
                  <a:rPr lang="en-GB" b="1" dirty="0"/>
                  <a:t>And progressively decrease, for instance dividing by two (or more) the number of neurons after each layer.</a:t>
                </a:r>
              </a:p>
              <a:p>
                <a:pPr marL="0" indent="0">
                  <a:buNone/>
                </a:pPr>
                <a:endParaRPr lang="en-GB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E11F79-FF9C-E1A0-6116-34642E5A15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9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31417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18DB6-D354-E336-2986-E32EFFEBB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A friendly reminder, though, in case you still do not get it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AA24B0-842E-AC7D-0C47-BE3473ABC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760" y="1877960"/>
            <a:ext cx="4988479" cy="479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585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8BA8-9DEC-4471-8590-434E8D8B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3549C-D723-41E6-8478-270ACE043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r>
              <a:rPr lang="en-US" dirty="0"/>
              <a:t>Symmetries in Neural Networks and why it is essential to break them</a:t>
            </a:r>
          </a:p>
          <a:p>
            <a:r>
              <a:rPr lang="en-US" dirty="0"/>
              <a:t>Implementing some common initializers and their uses</a:t>
            </a:r>
          </a:p>
          <a:p>
            <a:r>
              <a:rPr lang="en-US" dirty="0"/>
              <a:t>Exploding gradient problem, spotting it and fixing it</a:t>
            </a:r>
          </a:p>
          <a:p>
            <a:r>
              <a:rPr lang="en-US" dirty="0"/>
              <a:t>Vanishing gradient problem, spotting it and fixing it</a:t>
            </a:r>
          </a:p>
          <a:p>
            <a:r>
              <a:rPr lang="en-US" dirty="0"/>
              <a:t>Activations functions for introducing non-linearity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20A50-DCDA-4FEF-986F-775F53063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GB" dirty="0"/>
              <a:t>Typical examples of activations functions and their uses</a:t>
            </a:r>
          </a:p>
          <a:p>
            <a:r>
              <a:rPr lang="en-GB" dirty="0"/>
              <a:t>The universal approximation theorem</a:t>
            </a:r>
          </a:p>
          <a:p>
            <a:r>
              <a:rPr lang="en-GB" dirty="0"/>
              <a:t>Some advanced optimizers</a:t>
            </a:r>
          </a:p>
          <a:p>
            <a:pPr lvl="1"/>
            <a:r>
              <a:rPr lang="en-GB" dirty="0" err="1"/>
              <a:t>Adagrad</a:t>
            </a:r>
            <a:endParaRPr lang="en-GB" dirty="0"/>
          </a:p>
          <a:p>
            <a:pPr lvl="1"/>
            <a:r>
              <a:rPr lang="en-GB" dirty="0" err="1"/>
              <a:t>RMSProp</a:t>
            </a:r>
            <a:endParaRPr lang="en-GB" dirty="0"/>
          </a:p>
          <a:p>
            <a:pPr lvl="1"/>
            <a:r>
              <a:rPr lang="en-GB" dirty="0"/>
              <a:t>Adam</a:t>
            </a:r>
          </a:p>
          <a:p>
            <a:r>
              <a:rPr lang="en-GB" dirty="0"/>
              <a:t>Stochastic gradient descent</a:t>
            </a:r>
          </a:p>
          <a:p>
            <a:r>
              <a:rPr lang="en-GB" dirty="0"/>
              <a:t>Mini-batch gradient descent</a:t>
            </a:r>
          </a:p>
          <a:p>
            <a:r>
              <a:rPr lang="en-GB" dirty="0"/>
              <a:t>Combining into a great optimizer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47452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8BA8-9DEC-4471-8590-434E8D8B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3549C-D723-41E6-8478-270ACE043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r>
              <a:rPr lang="en-GB" dirty="0"/>
              <a:t>The no free lunch theorem</a:t>
            </a:r>
          </a:p>
          <a:p>
            <a:r>
              <a:rPr lang="en-GB" dirty="0"/>
              <a:t>Train-test-validation split</a:t>
            </a:r>
          </a:p>
          <a:p>
            <a:r>
              <a:rPr lang="en-GB" dirty="0"/>
              <a:t>Early stopping</a:t>
            </a:r>
          </a:p>
          <a:p>
            <a:r>
              <a:rPr lang="en-GB" dirty="0"/>
              <a:t>Saver and loader functions</a:t>
            </a:r>
          </a:p>
          <a:p>
            <a:r>
              <a:rPr lang="en-GB" dirty="0"/>
              <a:t>A few more commonly accepted good practices</a:t>
            </a:r>
          </a:p>
          <a:p>
            <a:r>
              <a:rPr lang="en-GB" dirty="0"/>
              <a:t>Hyperparameter search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20A50-DCDA-4FEF-986F-775F53063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Next week?</a:t>
            </a:r>
            <a:endParaRPr lang="en-GB" dirty="0"/>
          </a:p>
          <a:p>
            <a:r>
              <a:rPr lang="en-GB" dirty="0"/>
              <a:t>Introduction to </a:t>
            </a:r>
            <a:r>
              <a:rPr lang="en-GB" dirty="0" err="1"/>
              <a:t>PyTorch</a:t>
            </a:r>
            <a:r>
              <a:rPr lang="en-GB" dirty="0"/>
              <a:t> framework and tensors</a:t>
            </a:r>
          </a:p>
          <a:p>
            <a:r>
              <a:rPr lang="en-GB" dirty="0"/>
              <a:t>Implementing shallow Neural Networks in </a:t>
            </a:r>
            <a:r>
              <a:rPr lang="en-GB" dirty="0" err="1"/>
              <a:t>PyTorch</a:t>
            </a:r>
            <a:endParaRPr lang="en-GB" dirty="0"/>
          </a:p>
          <a:p>
            <a:r>
              <a:rPr lang="en-GB" dirty="0"/>
              <a:t>The power of </a:t>
            </a:r>
            <a:r>
              <a:rPr lang="en-GB" dirty="0" err="1"/>
              <a:t>AutoGrad</a:t>
            </a:r>
            <a:r>
              <a:rPr lang="en-GB" dirty="0"/>
              <a:t> and CUDA processing</a:t>
            </a:r>
          </a:p>
          <a:p>
            <a:r>
              <a:rPr lang="en-GB" dirty="0"/>
              <a:t>Optimizers, initializers in </a:t>
            </a:r>
            <a:r>
              <a:rPr lang="en-GB" dirty="0" err="1"/>
              <a:t>PyTorch</a:t>
            </a:r>
            <a:endParaRPr lang="en-GB" dirty="0"/>
          </a:p>
          <a:p>
            <a:r>
              <a:rPr lang="en-GB" dirty="0"/>
              <a:t>Datasets and </a:t>
            </a:r>
            <a:r>
              <a:rPr lang="en-GB" dirty="0" err="1"/>
              <a:t>dataloaders</a:t>
            </a:r>
            <a:endParaRPr lang="en-GB" dirty="0"/>
          </a:p>
          <a:p>
            <a:r>
              <a:rPr lang="en-GB" dirty="0"/>
              <a:t>From shallow to deep NNs</a:t>
            </a:r>
          </a:p>
        </p:txBody>
      </p:sp>
    </p:spTree>
    <p:extLst>
      <p:ext uri="{BB962C8B-B14F-4D97-AF65-F5344CB8AC3E}">
        <p14:creationId xmlns:p14="http://schemas.microsoft.com/office/powerpoint/2010/main" val="10360814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B9715-ECD1-470D-B523-53C9DD5C7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0CB248-82F3-414A-84E4-14EF63C7F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Some extra (easy) reading and videos for those of you who are curious.</a:t>
            </a:r>
          </a:p>
          <a:p>
            <a:r>
              <a:rPr lang="en-US" dirty="0"/>
              <a:t>[</a:t>
            </a:r>
            <a:r>
              <a:rPr lang="en-US" dirty="0" err="1"/>
              <a:t>HypSearch</a:t>
            </a:r>
            <a:r>
              <a:rPr lang="en-US" dirty="0"/>
              <a:t>] </a:t>
            </a:r>
            <a:r>
              <a:rPr lang="en-GB" dirty="0"/>
              <a:t>How to run hyperparameters searching in Python, implementations using Scikit learn and more advanced methods.</a:t>
            </a:r>
            <a:br>
              <a:rPr lang="en-GB" dirty="0"/>
            </a:br>
            <a:r>
              <a:rPr lang="en-GB" dirty="0">
                <a:hlinkClick r:id="rId2"/>
              </a:rPr>
              <a:t>https://towardsdatascience.com/7-hyperparameter-optimization-techniques-every-data-scientist-should-know-12cdebe713da</a:t>
            </a:r>
            <a:br>
              <a:rPr lang="en-GB" dirty="0"/>
            </a:br>
            <a:r>
              <a:rPr lang="en-GB" dirty="0"/>
              <a:t>And</a:t>
            </a:r>
            <a:br>
              <a:rPr lang="en-GB" dirty="0"/>
            </a:br>
            <a:r>
              <a:rPr lang="en-US" dirty="0">
                <a:hlinkClick r:id="rId3"/>
              </a:rPr>
              <a:t>https://machinelearningmastery.com/hyperparameter-optimization-with-random-search-and-grid-search/</a:t>
            </a:r>
            <a:endParaRPr lang="en-US" dirty="0"/>
          </a:p>
          <a:p>
            <a:r>
              <a:rPr lang="en-GB" dirty="0"/>
              <a:t>[</a:t>
            </a:r>
            <a:r>
              <a:rPr lang="en-GB" dirty="0" err="1"/>
              <a:t>StackNN</a:t>
            </a:r>
            <a:r>
              <a:rPr lang="en-GB" dirty="0"/>
              <a:t>]</a:t>
            </a:r>
            <a:r>
              <a:rPr lang="en-US" dirty="0"/>
              <a:t> How to decide on a number of neurons and layers in Neural Networks?</a:t>
            </a:r>
            <a:br>
              <a:rPr lang="en-US" dirty="0"/>
            </a:br>
            <a:r>
              <a:rPr lang="en-US">
                <a:hlinkClick r:id="rId4"/>
              </a:rPr>
              <a:t>https://stats.stackexchange.com/questions/181/how-to-choose-the-number-of-hidden-layers-and-nodes-in-a-feedforward-neural-netw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3873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0877" y="2006694"/>
            <a:ext cx="3991708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Counter-example from Notebook 4:</a:t>
            </a:r>
          </a:p>
          <a:p>
            <a:pPr marL="0" indent="0">
              <a:buNone/>
            </a:pPr>
            <a:r>
              <a:rPr lang="en-GB" dirty="0"/>
              <a:t>If we consider the </a:t>
            </a:r>
            <a:r>
              <a:rPr lang="en-GB" b="1" dirty="0">
                <a:solidFill>
                  <a:srgbClr val="C00000"/>
                </a:solidFill>
              </a:rPr>
              <a:t>accuracy</a:t>
            </a:r>
            <a:r>
              <a:rPr lang="en-GB" dirty="0"/>
              <a:t> of the model, however…</a:t>
            </a:r>
          </a:p>
          <a:p>
            <a:pPr marL="0" indent="0">
              <a:buNone/>
            </a:pPr>
            <a:r>
              <a:rPr lang="en-GB" dirty="0"/>
              <a:t>Then it is fairly obvious that the model fails at the given classification task.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81B786-0694-7C1A-F3EC-F92A6D782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678" y="1711432"/>
            <a:ext cx="7320489" cy="494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32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As such, it would be a good idea to have a more interpretable performance metric, such as the accuracy for instance, to display along with the loss function during training.</a:t>
            </a:r>
          </a:p>
          <a:p>
            <a:pPr marL="0" indent="0">
              <a:buNone/>
            </a:pPr>
            <a:r>
              <a:rPr lang="en-GB" dirty="0"/>
              <a:t>This could confirm that the model succeeds at the task (or not).</a:t>
            </a:r>
          </a:p>
          <a:p>
            <a:pPr marL="0" indent="0">
              <a:buNone/>
            </a:pPr>
            <a:r>
              <a:rPr lang="en-GB" b="1" dirty="0"/>
              <a:t>1. Let us start by adding an accuracy method to our model.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3ED5B-324E-7476-090D-FCAA6AF60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8" y="5182426"/>
            <a:ext cx="11693507" cy="139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02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As such, it would be a good idea to have a more interpretable performance metric, such as the accuracy for instance, to display along with the loss function during training.</a:t>
            </a:r>
          </a:p>
          <a:p>
            <a:pPr marL="0" indent="0">
              <a:buNone/>
            </a:pPr>
            <a:r>
              <a:rPr lang="en-GB" dirty="0"/>
              <a:t>This could confirm that the model succeeds at the task (or not).</a:t>
            </a:r>
          </a:p>
          <a:p>
            <a:pPr marL="0" indent="0">
              <a:buNone/>
            </a:pPr>
            <a:r>
              <a:rPr lang="en-GB" b="1" dirty="0"/>
              <a:t>2. We can then add another list for tracking accuracies, along with losses during training.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D82A01-D195-2C28-A71D-87A59FBB8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123" y="4779437"/>
            <a:ext cx="9763754" cy="174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756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3923</TotalTime>
  <Words>5001</Words>
  <Application>Microsoft Office PowerPoint</Application>
  <PresentationFormat>Widescreen</PresentationFormat>
  <Paragraphs>360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2" baseType="lpstr">
      <vt:lpstr>Arial</vt:lpstr>
      <vt:lpstr>Calibri</vt:lpstr>
      <vt:lpstr>Calibri Light</vt:lpstr>
      <vt:lpstr>Cambria Math</vt:lpstr>
      <vt:lpstr>Office Theme</vt:lpstr>
      <vt:lpstr>50.039 Theory and Practice of Deep Learning W2-S3 Neural Networks, Initializers, Optimizers and other Good Practices</vt:lpstr>
      <vt:lpstr>About this week (Week 2)</vt:lpstr>
      <vt:lpstr>About this week (Week 2)</vt:lpstr>
      <vt:lpstr>About this week (Week 2)</vt:lpstr>
      <vt:lpstr>Good Practice #1: Using additional performance metrics beyond loss</vt:lpstr>
      <vt:lpstr>Good Practice #1: Using additional performance metrics beyond loss</vt:lpstr>
      <vt:lpstr>Good Practice #1: Using additional performance metrics beyond loss</vt:lpstr>
      <vt:lpstr>Good Practice #1: Using additional performance metrics beyond loss</vt:lpstr>
      <vt:lpstr>Good Practice #1: Using additional performance metrics beyond loss</vt:lpstr>
      <vt:lpstr>Good Practice #1: Using additional performance metrics beyond loss</vt:lpstr>
      <vt:lpstr>Good Practice #1: Using additional performance metrics beyond loss</vt:lpstr>
      <vt:lpstr>Good Practice #1: Using additional performance metrics beyond loss</vt:lpstr>
      <vt:lpstr>Good Practice #1: Using additional performance metrics beyond loss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#3: Implementing an early stop</vt:lpstr>
      <vt:lpstr>Good Practice #3: Implementing an early stop</vt:lpstr>
      <vt:lpstr>Good Practice #3: Implementing an early stop</vt:lpstr>
      <vt:lpstr>Good Practice #4: Saver and loader functions</vt:lpstr>
      <vt:lpstr>Good Practice #4: Saver and loader functions</vt:lpstr>
      <vt:lpstr>Good Practice #4: Saver and loader functions</vt:lpstr>
      <vt:lpstr>Good Practice #4: Saver and loader functions</vt:lpstr>
      <vt:lpstr>Good Practice #4: Saver and loader functions</vt:lpstr>
      <vt:lpstr>Good Practice #4: saver and loader functions</vt:lpstr>
      <vt:lpstr>Saver/loader functions are critical</vt:lpstr>
      <vt:lpstr>Saver/loader functions are critical</vt:lpstr>
      <vt:lpstr>Saver/loader functions are critical</vt:lpstr>
      <vt:lpstr>Typical questions about model architecture</vt:lpstr>
      <vt:lpstr>Typical questions about model architecture</vt:lpstr>
      <vt:lpstr>Problem statement</vt:lpstr>
      <vt:lpstr>Problem statement</vt:lpstr>
      <vt:lpstr>Problem statement</vt:lpstr>
      <vt:lpstr>Problem statement</vt:lpstr>
      <vt:lpstr>Well, let us experiment then?</vt:lpstr>
      <vt:lpstr>Hyperparameters tuning and searching</vt:lpstr>
      <vt:lpstr>Hyperparameters tuning and searching</vt:lpstr>
      <vt:lpstr>Hyperparameters tuning and searching</vt:lpstr>
      <vt:lpstr>Hyperparameters tuning and searching</vt:lpstr>
      <vt:lpstr>Well, let us experiment then?</vt:lpstr>
      <vt:lpstr>Lesson #1: Features engineering is king!</vt:lpstr>
      <vt:lpstr>Lesson #2: Larger layers vs. More layers</vt:lpstr>
      <vt:lpstr>Lesson #2: Larger layers vs. More layers</vt:lpstr>
      <vt:lpstr>Lesson #2: Larger layers vs. More layers</vt:lpstr>
      <vt:lpstr>Lesson #2: Larger layers vs. More layers</vt:lpstr>
      <vt:lpstr>Lesson #2: Larger layers vs. More layers</vt:lpstr>
      <vt:lpstr>A friendly reminder, though, in case you still do not get it</vt:lpstr>
      <vt:lpstr>Conclusion (Week 2)</vt:lpstr>
      <vt:lpstr>Conclusion (Week 2)</vt:lpstr>
      <vt:lpstr>Learn more about these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108</cp:revision>
  <dcterms:created xsi:type="dcterms:W3CDTF">2021-03-10T09:35:15Z</dcterms:created>
  <dcterms:modified xsi:type="dcterms:W3CDTF">2024-01-21T09:59:58Z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2022-10-19T06:30:58Z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0e56de01-4734-4bb5-8abe-0837a2dfdfb0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